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2597-90C6-4313-B6FE-F226E3156E0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02B0E-317A-4338-B696-DF816A70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2B0E-317A-4338-B696-DF816A703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53351A-D38E-402C-944E-BABBFB56154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8D5D15-20B3-4B47-932B-8CF6CDF148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381000"/>
            <a:ext cx="8991600" cy="67818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	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500" b="1" dirty="0" smtClean="0">
                <a:solidFill>
                  <a:srgbClr val="FF0000"/>
                </a:solidFill>
              </a:rPr>
              <a:t>DESIGN  and  ANALYSIS </a:t>
            </a:r>
            <a:br>
              <a:rPr lang="en-US" sz="4500" b="1" dirty="0" smtClean="0">
                <a:solidFill>
                  <a:srgbClr val="FF0000"/>
                </a:solidFill>
              </a:rPr>
            </a:br>
            <a:r>
              <a:rPr lang="en-US" sz="4500" b="1" dirty="0" smtClean="0">
                <a:solidFill>
                  <a:srgbClr val="FF0000"/>
                </a:solidFill>
              </a:rPr>
              <a:t>of  ALGORITHMS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solidFill>
                  <a:srgbClr val="0070C0"/>
                </a:solidFill>
                <a:latin typeface="Algerian" pitchFamily="82" charset="0"/>
              </a:rPr>
              <a:t>HIMANSHU  SRIVASTAVA</a:t>
            </a:r>
            <a:br>
              <a:rPr lang="en-US" sz="40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CSE  2</a:t>
            </a:r>
            <a:r>
              <a:rPr lang="en-US" sz="4400" baseline="30000" dirty="0" smtClean="0">
                <a:solidFill>
                  <a:srgbClr val="0070C0"/>
                </a:solidFill>
                <a:latin typeface="Algerian" pitchFamily="82" charset="0"/>
              </a:rPr>
              <a:t>nd</a:t>
            </a: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  Year</a:t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Roll  no.  :   181220031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8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MST for the following graph using prims algorithm.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4099" name="Picture 3" descr="C:\Users\Himanshu Srivastava\Desktop\prims\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8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imanshu Srivastava\Desktop\prims\MS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5" name="Picture 3" descr="C:\Users\Himanshu Srivastava\Desktop\prims\q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445423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7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imanshu Srivastava\Desktop\prims\MST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200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5" name="Picture 3" descr="C:\Users\Himanshu Srivastava\Desktop\prims\q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45423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9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imanshu Srivastava\Desktop\prims\q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" y="2380483"/>
            <a:ext cx="7747000" cy="36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7170" name="Picture 2" descr="C:\Users\Himanshu Srivastava\Desktop\prims\MS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3657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8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4" name="Content Placeholder 3" descr="C:\Users\Himanshu Srivastava\Desktop\prims\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46218"/>
            <a:ext cx="4343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Himanshu Srivastava\Desktop\prims\MS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8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imanshu Srivastava\Desktop\prims\q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" y="2380483"/>
            <a:ext cx="7747000" cy="36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  <p:pic>
        <p:nvPicPr>
          <p:cNvPr id="9218" name="Picture 2" descr="C:\Users\Himanshu Srivastava\Desktop\prims\MST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8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Kruskal’s algorithm is also a Greedy algorithm.</a:t>
            </a:r>
            <a:endParaRPr lang="en-US" dirty="0"/>
          </a:p>
          <a:p>
            <a:r>
              <a:rPr lang="en-US" dirty="0"/>
              <a:t>The Greedy Choice is to pick the smallest </a:t>
            </a:r>
            <a:r>
              <a:rPr lang="en-US" dirty="0" smtClean="0"/>
              <a:t>weighted </a:t>
            </a:r>
            <a:r>
              <a:rPr lang="en-US" dirty="0"/>
              <a:t>edge that does not cause a cycle in the MST </a:t>
            </a:r>
            <a:r>
              <a:rPr lang="en-US" dirty="0" smtClean="0"/>
              <a:t>constructed.</a:t>
            </a:r>
          </a:p>
          <a:p>
            <a:endParaRPr lang="en-US" dirty="0"/>
          </a:p>
          <a:p>
            <a:r>
              <a:rPr lang="en-US" dirty="0" smtClean="0"/>
              <a:t>Let us go through steps for finding MST using Kruskal’s algorithm.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7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all the edges in non-decreasing order of their weight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Pick the smallest edge. Check if it forms a cycle with the spanning tree formed so far. If cycle is not formed, include this edge. Else, discard </a:t>
            </a:r>
            <a:r>
              <a:rPr lang="en-US" dirty="0" smtClean="0"/>
              <a:t>it.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step#2 until there are (V-1) edges in the spanning </a:t>
            </a:r>
            <a:r>
              <a:rPr lang="en-US" dirty="0" smtClean="0"/>
              <a:t>tree ( MST 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MST for the following graph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0242" name="Picture 2" descr="C:\Users\Himanshu Srivastava\Desktop\prims\q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953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819400"/>
            <a:ext cx="3619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1267" name="Picture 3" descr="C:\Users\Himanshu Srivastava\Desktop\prims\Fig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16235"/>
            <a:ext cx="2057400" cy="5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SPANNING 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543800" cy="3886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spanning tree T of an undirected graph G = (V, E) is a sub-graph of G, with the minimum possible number of edges.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graph may have several spanning trees.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graph that is not connected does not have any spanning tree.</a:t>
            </a:r>
          </a:p>
          <a:p>
            <a:pPr algn="l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4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572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2291" name="Picture 3" descr="C:\Users\Himanshu Srivastava\Desktop\prims\Fig-2-241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1752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343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3315" name="Picture 3" descr="C:\Users\Himanshu Srivastava\Desktop\prims\Fig-3-300x2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5" y="2590800"/>
            <a:ext cx="285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91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4339" name="Picture 3" descr="C:\Users\Himanshu Srivastava\Desktop\prims\Fig-4-300x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352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2667001"/>
            <a:ext cx="3543300" cy="25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5363" name="Picture 3" descr="C:\Users\Himanshu Srivastava\Desktop\prims\Fig-5-300x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2667000"/>
            <a:ext cx="3352800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2567854"/>
            <a:ext cx="3771900" cy="267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6387" name="Picture 3" descr="C:\Users\Himanshu Srivastava\Desktop\prims\Fig-6-300x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67853"/>
            <a:ext cx="32004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114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7411" name="Picture 3" descr="C:\Users\Himanshu Srivastava\Desktop\prims\Fig-7-300x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2533218"/>
            <a:ext cx="3373582" cy="25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Himanshu Srivastava\Desktop\prims\q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2667000"/>
            <a:ext cx="3619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KRUSKAL’s   ALGORITHM</a:t>
            </a:r>
            <a:endParaRPr lang="en-US" dirty="0"/>
          </a:p>
        </p:txBody>
      </p:sp>
      <p:pic>
        <p:nvPicPr>
          <p:cNvPr id="18435" name="Picture 3" descr="C:\Users\Himanshu Srivastava\Desktop\prims\fig8ne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987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imanshu Srivastava\Pictures\mst\Screenshot_20200423-145026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332" y="2247900"/>
            <a:ext cx="7019335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SPANNING 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imanshu Srivastava\Pictures\mst\Screenshot_20200423-145839_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228" y="2247900"/>
            <a:ext cx="5563544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SPANNING 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minimum spanning tree is a subset of the edges of a connected weighted undirected graph with the minimum possible total edge weights ( without any cycle ).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 spanning tree whose sum of weights is as small as possible.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graph may have several minimum spanning trees.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MINIMUM  SPANNING  TREE  ( MST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imanshu Srivastava\Pictures\mst\Screenshot_20200423-145953_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797" y="2247900"/>
            <a:ext cx="6564405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MINIMUM  SPANNING 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minimum spanning tree has (V – 1) edges where V is the number of vertices in the given graph.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mainly two methods used to find minimum spanning out of a connected weighted graph :-</a:t>
            </a:r>
          </a:p>
          <a:p>
            <a:endParaRPr lang="en-US" sz="3600" dirty="0" smtClean="0"/>
          </a:p>
          <a:p>
            <a:pPr lvl="1">
              <a:buFont typeface="Wingdings" pitchFamily="2" charset="2"/>
              <a:buChar char="Ø"/>
            </a:pPr>
            <a:r>
              <a:rPr lang="en-US" sz="3600" dirty="0" smtClean="0"/>
              <a:t>  </a:t>
            </a:r>
            <a:r>
              <a:rPr lang="en-US" sz="3600" b="1" dirty="0" smtClean="0"/>
              <a:t>Prim’s     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b="1" dirty="0" smtClean="0"/>
              <a:t>  Kruskal’s 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MINIMUM  SPANNING 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 is also a Greedy </a:t>
            </a:r>
            <a:r>
              <a:rPr lang="en-US" dirty="0" smtClean="0"/>
              <a:t>algorithm.</a:t>
            </a:r>
          </a:p>
          <a:p>
            <a:r>
              <a:rPr lang="en-US" dirty="0"/>
              <a:t>It starts with an empty spanning tree. The idea is to maintain two sets of </a:t>
            </a:r>
            <a:r>
              <a:rPr lang="en-US" dirty="0" smtClean="0"/>
              <a:t>vertices</a:t>
            </a:r>
            <a:r>
              <a:rPr lang="en-US" dirty="0"/>
              <a:t> </a:t>
            </a:r>
            <a:r>
              <a:rPr lang="en-US" dirty="0" smtClean="0"/>
              <a:t> :-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first set contains the vertices already included in the </a:t>
            </a:r>
            <a:r>
              <a:rPr lang="en-US" dirty="0" smtClean="0"/>
              <a:t>MST.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The second </a:t>
            </a:r>
            <a:r>
              <a:rPr lang="en-US" dirty="0"/>
              <a:t>set contains the vertices not yet included.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step, it considers all the edges that connect the two </a:t>
            </a:r>
            <a:r>
              <a:rPr lang="en-US" dirty="0" smtClean="0"/>
              <a:t>sets.</a:t>
            </a:r>
          </a:p>
          <a:p>
            <a:r>
              <a:rPr lang="en-US" dirty="0" smtClean="0"/>
              <a:t>Now, pick </a:t>
            </a:r>
            <a:r>
              <a:rPr lang="en-US" dirty="0"/>
              <a:t>the minimum </a:t>
            </a:r>
            <a:r>
              <a:rPr lang="en-US" dirty="0" smtClean="0"/>
              <a:t>weighted </a:t>
            </a:r>
            <a:r>
              <a:rPr lang="en-US" dirty="0"/>
              <a:t>edge from these 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/>
              <a:t>picking the edge, it moves the other endpoint of the edge to the set containing MST.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PRIM’s 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252</TotalTime>
  <Words>294</Words>
  <Application>Microsoft Office PowerPoint</Application>
  <PresentationFormat>On-screen Show (4:3)</PresentationFormat>
  <Paragraphs>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Hardcover</vt:lpstr>
      <vt:lpstr>   DESIGN  and  ANALYSIS  of  ALGORITHMS   HIMANSHU  SRIVASTAVA  CSE  2nd  Year  Roll  no.  :   181220031    </vt:lpstr>
      <vt:lpstr>SPANNING  TREE</vt:lpstr>
      <vt:lpstr>SPANNING  TREE</vt:lpstr>
      <vt:lpstr>SPANNING  TREE</vt:lpstr>
      <vt:lpstr>MINIMUM  SPANNING  TREE  ( MST )</vt:lpstr>
      <vt:lpstr>MINIMUM  SPANNING  TREE</vt:lpstr>
      <vt:lpstr>MINIMUM  SPANNING  TREE</vt:lpstr>
      <vt:lpstr>PRIM’s   ALGORITHM</vt:lpstr>
      <vt:lpstr>PRIM’s   ALGORITHM</vt:lpstr>
      <vt:lpstr>PRIM’s   ALGORITHM</vt:lpstr>
      <vt:lpstr>PRIM’s   ALGORITHM</vt:lpstr>
      <vt:lpstr>PRIM’s   ALGORITHM</vt:lpstr>
      <vt:lpstr>PRIM’s   ALGORITHM</vt:lpstr>
      <vt:lpstr>PRIM’s   ALGORITHM</vt:lpstr>
      <vt:lpstr>PRIM’s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  <vt:lpstr>KRUSKAL’s  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 TREE</dc:title>
  <dc:creator>Himanshu Srivastava</dc:creator>
  <cp:lastModifiedBy>Himanshu Srivastava</cp:lastModifiedBy>
  <cp:revision>8</cp:revision>
  <dcterms:created xsi:type="dcterms:W3CDTF">2020-04-23T09:14:26Z</dcterms:created>
  <dcterms:modified xsi:type="dcterms:W3CDTF">2020-04-24T12:25:54Z</dcterms:modified>
</cp:coreProperties>
</file>