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BB6C-889A-47A1-8878-7DA8653230A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FB3F-0B07-4F0F-BE87-8F79E17A50E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BB6C-889A-47A1-8878-7DA8653230A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FB3F-0B07-4F0F-BE87-8F79E17A5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BB6C-889A-47A1-8878-7DA8653230A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FB3F-0B07-4F0F-BE87-8F79E17A5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BB6C-889A-47A1-8878-7DA8653230A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FB3F-0B07-4F0F-BE87-8F79E17A5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BB6C-889A-47A1-8878-7DA8653230A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FB3F-0B07-4F0F-BE87-8F79E17A50E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BB6C-889A-47A1-8878-7DA8653230A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FB3F-0B07-4F0F-BE87-8F79E17A5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BB6C-889A-47A1-8878-7DA8653230A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FB3F-0B07-4F0F-BE87-8F79E17A5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BB6C-889A-47A1-8878-7DA8653230A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FB3F-0B07-4F0F-BE87-8F79E17A5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BB6C-889A-47A1-8878-7DA8653230A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FB3F-0B07-4F0F-BE87-8F79E17A5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BB6C-889A-47A1-8878-7DA8653230A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FB3F-0B07-4F0F-BE87-8F79E17A5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BB6C-889A-47A1-8878-7DA8653230A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88CFB3F-0B07-4F0F-BE87-8F79E17A50E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5D2BB6C-889A-47A1-8878-7DA8653230A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88CFB3F-0B07-4F0F-BE87-8F79E17A50E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8991600" cy="56388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/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/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/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/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/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/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5400" b="1" dirty="0" smtClean="0">
                <a:solidFill>
                  <a:srgbClr val="FF0000"/>
                </a:solidFill>
              </a:rPr>
              <a:t>DESIGN  and  ANALYSIS </a:t>
            </a:r>
            <a:br>
              <a:rPr lang="en-US" sz="5400" b="1" dirty="0" smtClean="0">
                <a:solidFill>
                  <a:srgbClr val="FF0000"/>
                </a:solidFill>
              </a:rPr>
            </a:br>
            <a:r>
              <a:rPr lang="en-US" sz="5400" b="1" dirty="0" smtClean="0">
                <a:solidFill>
                  <a:srgbClr val="FF0000"/>
                </a:solidFill>
              </a:rPr>
              <a:t>of  ALGORITHMS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rgbClr val="0070C0"/>
                </a:solidFill>
                <a:latin typeface="Algerian" pitchFamily="82" charset="0"/>
              </a:rPr>
              <a:t>HIMANSHU  SRIVASTAVA</a:t>
            </a:r>
            <a:br>
              <a:rPr lang="en-US" sz="3600" dirty="0" smtClean="0">
                <a:solidFill>
                  <a:srgbClr val="0070C0"/>
                </a:solidFill>
                <a:latin typeface="Algerian" pitchFamily="82" charset="0"/>
              </a:rPr>
            </a:br>
            <a:r>
              <a:rPr lang="en-US" sz="3600" dirty="0" smtClean="0">
                <a:solidFill>
                  <a:srgbClr val="0070C0"/>
                </a:solidFill>
                <a:latin typeface="Algerian" pitchFamily="82" charset="0"/>
              </a:rPr>
              <a:t/>
            </a:r>
            <a:br>
              <a:rPr lang="en-US" sz="3600" dirty="0" smtClean="0">
                <a:solidFill>
                  <a:srgbClr val="0070C0"/>
                </a:solidFill>
                <a:latin typeface="Algerian" pitchFamily="82" charset="0"/>
              </a:rPr>
            </a:br>
            <a:r>
              <a:rPr lang="en-US" sz="3600" dirty="0" smtClean="0">
                <a:solidFill>
                  <a:srgbClr val="0070C0"/>
                </a:solidFill>
                <a:latin typeface="Algerian" pitchFamily="82" charset="0"/>
              </a:rPr>
              <a:t>CSE  2</a:t>
            </a:r>
            <a:r>
              <a:rPr lang="en-US" sz="3600" baseline="30000" dirty="0" smtClean="0">
                <a:solidFill>
                  <a:srgbClr val="0070C0"/>
                </a:solidFill>
                <a:latin typeface="Algerian" pitchFamily="82" charset="0"/>
              </a:rPr>
              <a:t>nd</a:t>
            </a:r>
            <a:r>
              <a:rPr lang="en-US" sz="3600" dirty="0" smtClean="0">
                <a:solidFill>
                  <a:srgbClr val="0070C0"/>
                </a:solidFill>
                <a:latin typeface="Algerian" pitchFamily="82" charset="0"/>
              </a:rPr>
              <a:t>  Year</a:t>
            </a:r>
            <a:br>
              <a:rPr lang="en-US" sz="3600" dirty="0" smtClean="0">
                <a:solidFill>
                  <a:srgbClr val="0070C0"/>
                </a:solidFill>
                <a:latin typeface="Algerian" pitchFamily="82" charset="0"/>
              </a:rPr>
            </a:br>
            <a:r>
              <a:rPr lang="en-US" sz="3600" dirty="0" smtClean="0">
                <a:solidFill>
                  <a:srgbClr val="0070C0"/>
                </a:solidFill>
                <a:latin typeface="Algerian" pitchFamily="82" charset="0"/>
              </a:rPr>
              <a:t/>
            </a:r>
            <a:br>
              <a:rPr lang="en-US" sz="3600" dirty="0" smtClean="0">
                <a:solidFill>
                  <a:srgbClr val="0070C0"/>
                </a:solidFill>
                <a:latin typeface="Algerian" pitchFamily="82" charset="0"/>
              </a:rPr>
            </a:br>
            <a:r>
              <a:rPr lang="en-US" sz="3600" dirty="0" smtClean="0">
                <a:solidFill>
                  <a:srgbClr val="0070C0"/>
                </a:solidFill>
                <a:latin typeface="Algerian" pitchFamily="82" charset="0"/>
              </a:rPr>
              <a:t>Roll  no.  :   181220031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4805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 PAIR  SHORTEST  PATH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 Problem</a:t>
            </a:r>
            <a:endParaRPr lang="en-US" dirty="0"/>
          </a:p>
        </p:txBody>
      </p:sp>
      <p:pic>
        <p:nvPicPr>
          <p:cNvPr id="4098" name="Picture 2" descr="C:\Users\Himanshu Srivastava\Desktop\temp\Screenshot_20200424-160612_YouTub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888" y="1935163"/>
            <a:ext cx="6732224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0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 PAIR  SHORTEST  PATH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 Problem</a:t>
            </a:r>
            <a:endParaRPr lang="en-US" dirty="0"/>
          </a:p>
        </p:txBody>
      </p:sp>
      <p:pic>
        <p:nvPicPr>
          <p:cNvPr id="5122" name="Picture 2" descr="C:\Users\Himanshu Srivastava\Desktop\temp\Screenshot_20200424-160623_YouTub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778" y="1935163"/>
            <a:ext cx="6768444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0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 PAIR  SHORTEST  PATH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 Problem</a:t>
            </a:r>
            <a:endParaRPr lang="en-US" dirty="0"/>
          </a:p>
        </p:txBody>
      </p:sp>
      <p:pic>
        <p:nvPicPr>
          <p:cNvPr id="6146" name="Picture 2" descr="C:\Users\Himanshu Srivastava\Desktop\temp\Screenshot_20200424-160632_YouTub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1220" y="1935163"/>
            <a:ext cx="6841560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0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 PAIR  SHORTEST  PATH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When condition becomes true we would overwrite the position in matrix.</a:t>
            </a:r>
          </a:p>
          <a:p>
            <a:endParaRPr lang="en-US" sz="2400" dirty="0"/>
          </a:p>
        </p:txBody>
      </p:sp>
      <p:pic>
        <p:nvPicPr>
          <p:cNvPr id="7170" name="Picture 2" descr="C:\Users\Himanshu Srivastava\Desktop\temp\Screenshot_20200424-160652_YouTu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62200"/>
            <a:ext cx="54102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0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 PAIR  SHORTEST  PATH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 Problem</a:t>
            </a:r>
            <a:endParaRPr lang="en-US" dirty="0"/>
          </a:p>
        </p:txBody>
      </p:sp>
      <p:pic>
        <p:nvPicPr>
          <p:cNvPr id="8194" name="Picture 2" descr="C:\Users\Himanshu Srivastava\Desktop\temp\Screenshot_20200424-160659_YouTub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0597" y="1935163"/>
            <a:ext cx="6382805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0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 PAIR  SHORTEST  PATH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When condition becomes true we would overwrite the position in matrix.</a:t>
            </a:r>
          </a:p>
          <a:p>
            <a:endParaRPr lang="en-US" dirty="0"/>
          </a:p>
        </p:txBody>
      </p:sp>
      <p:pic>
        <p:nvPicPr>
          <p:cNvPr id="9218" name="Picture 2" descr="C:\Users\Himanshu Srivastava\Desktop\temp\Screenshot_20200424-160718_YouTu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14600"/>
            <a:ext cx="57912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0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 PAIR  SHORTEST  PATH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 Problem</a:t>
            </a:r>
            <a:endParaRPr lang="en-US" dirty="0"/>
          </a:p>
        </p:txBody>
      </p:sp>
      <p:pic>
        <p:nvPicPr>
          <p:cNvPr id="10242" name="Picture 2" descr="C:\Users\Himanshu Srivastava\Desktop\temp\Screenshot_20200424-160725_YouTub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2972" y="1935163"/>
            <a:ext cx="6998056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0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 PAIR  SHORTEST  PATH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When condition becomes true we would overwrite the position in matrix</a:t>
            </a:r>
            <a:endParaRPr lang="en-US" sz="2400" dirty="0"/>
          </a:p>
        </p:txBody>
      </p:sp>
      <p:pic>
        <p:nvPicPr>
          <p:cNvPr id="11266" name="Picture 2" descr="C:\Users\Himanshu Srivastava\Desktop\temp\Screenshot_20200424-160751_YouTu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14600"/>
            <a:ext cx="6019799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0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 PAIR  SHORTEST  PATH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 Problem</a:t>
            </a:r>
            <a:endParaRPr lang="en-US" dirty="0"/>
          </a:p>
        </p:txBody>
      </p:sp>
      <p:pic>
        <p:nvPicPr>
          <p:cNvPr id="12290" name="Picture 2" descr="C:\Users\Himanshu Srivastava\Desktop\temp\Screenshot_20200424-160757_YouTub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3818" y="1935163"/>
            <a:ext cx="6416363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0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 PAIR  SHORTEST  PATH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When condition becomes true we would overwrite the position in matrix</a:t>
            </a:r>
          </a:p>
          <a:p>
            <a:endParaRPr lang="en-US" dirty="0"/>
          </a:p>
        </p:txBody>
      </p:sp>
      <p:pic>
        <p:nvPicPr>
          <p:cNvPr id="13314" name="Picture 2" descr="C:\Users\Himanshu Srivastava\Desktop\temp\Screenshot_20200424-160808_YouTu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67000"/>
            <a:ext cx="60198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0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772400" cy="31242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6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ALL-PAIR </a:t>
            </a:r>
            <a:br>
              <a:rPr lang="en-US" sz="6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SHORTEST-PATHS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 PAIR  SHORTEST  PATH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When condition becomes true we would overwrite the position in matrix</a:t>
            </a:r>
            <a:endParaRPr lang="en-US" sz="2400" dirty="0"/>
          </a:p>
        </p:txBody>
      </p:sp>
      <p:pic>
        <p:nvPicPr>
          <p:cNvPr id="14338" name="Picture 2" descr="C:\Users\Himanshu Srivastava\Desktop\temp\Screenshot_20200424-160814_YouTu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62200"/>
            <a:ext cx="5534024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1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 PAIR  SHORTEST  PATH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 Problem</a:t>
            </a:r>
            <a:endParaRPr lang="en-US" dirty="0"/>
          </a:p>
        </p:txBody>
      </p:sp>
      <p:pic>
        <p:nvPicPr>
          <p:cNvPr id="15362" name="Picture 2" descr="C:\Users\Himanshu Srivastava\Desktop\temp\Screenshot_20200424-160825_YouTub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9960" y="1935163"/>
            <a:ext cx="6744080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01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 PAIR  SHORTEST  PATH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When condition becomes true we would overwrite the position in matrix</a:t>
            </a:r>
            <a:endParaRPr lang="en-US" sz="2400" dirty="0"/>
          </a:p>
        </p:txBody>
      </p:sp>
      <p:pic>
        <p:nvPicPr>
          <p:cNvPr id="16386" name="Picture 2" descr="C:\Users\Himanshu Srivastava\Desktop\temp\Screenshot_20200424-160830_YouTu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14600"/>
            <a:ext cx="5767388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 PAIR  SHORTEST  PATH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 Problem</a:t>
            </a:r>
            <a:endParaRPr lang="en-US" dirty="0"/>
          </a:p>
        </p:txBody>
      </p:sp>
      <p:pic>
        <p:nvPicPr>
          <p:cNvPr id="17410" name="Picture 2" descr="C:\Users\Himanshu Srivastava\Desktop\temp\Screenshot_20200424-160840_YouTub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6984" y="1935163"/>
            <a:ext cx="6810032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73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 PAIR  SHORTEST  PATH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When condition becomes true we would overwrite the position in matrix</a:t>
            </a:r>
            <a:endParaRPr lang="en-US" sz="2400" dirty="0"/>
          </a:p>
        </p:txBody>
      </p:sp>
      <p:pic>
        <p:nvPicPr>
          <p:cNvPr id="18434" name="Picture 2" descr="C:\Users\Himanshu Srivastava\Desktop\temp\Screenshot_20200424-160845_YouTu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438400"/>
            <a:ext cx="5715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 PAIR  SHORTEST  PATH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 Problem</a:t>
            </a:r>
            <a:endParaRPr lang="en-US" dirty="0"/>
          </a:p>
        </p:txBody>
      </p:sp>
      <p:pic>
        <p:nvPicPr>
          <p:cNvPr id="19458" name="Picture 2" descr="C:\Users\Himanshu Srivastava\Desktop\temp\Screenshot_20200424-160913_YouTub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0307" y="1935163"/>
            <a:ext cx="6763385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73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 PAIR  SHORTEST  PATH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When condition becomes true we would overwrite the position in matrix</a:t>
            </a:r>
            <a:endParaRPr lang="en-US" sz="2400" dirty="0"/>
          </a:p>
        </p:txBody>
      </p:sp>
      <p:pic>
        <p:nvPicPr>
          <p:cNvPr id="20482" name="Picture 2" descr="C:\Users\Himanshu Srivastava\Desktop\temp\Screenshot_20200424-160922_YouTu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123" y="2514600"/>
            <a:ext cx="6005513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 PAIR  SHORTEST  PATH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 Problem</a:t>
            </a:r>
            <a:endParaRPr lang="en-US" dirty="0"/>
          </a:p>
        </p:txBody>
      </p:sp>
      <p:pic>
        <p:nvPicPr>
          <p:cNvPr id="21506" name="Picture 2" descr="C:\Users\Himanshu Srivastava\Desktop\temp\Screenshot_20200424-160928_YouTub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1754" y="1935163"/>
            <a:ext cx="6520491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73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 PAIR  SHORTEST  PATH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Resultant Matrix</a:t>
            </a:r>
          </a:p>
          <a:p>
            <a:endParaRPr lang="en-US" dirty="0"/>
          </a:p>
        </p:txBody>
      </p:sp>
      <p:pic>
        <p:nvPicPr>
          <p:cNvPr id="22530" name="Picture 2" descr="C:\Users\Himanshu Srivastava\Desktop\temp\Screenshot_20200424-160937_YouTu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514600"/>
            <a:ext cx="747712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45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 PAIR  SHORTEST  PATH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Time  Complexity  for  this  algorithm  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3600" b="1" dirty="0" smtClean="0">
                <a:latin typeface="+mj-lt"/>
              </a:rPr>
              <a:t>O(</a:t>
            </a:r>
            <a:r>
              <a:rPr lang="en-US" sz="3600" dirty="0" smtClean="0">
                <a:latin typeface="+mj-lt"/>
              </a:rPr>
              <a:t>|</a:t>
            </a:r>
            <a:r>
              <a:rPr lang="en-US" sz="3600" b="1" dirty="0" smtClean="0">
                <a:latin typeface="+mj-lt"/>
              </a:rPr>
              <a:t>V</a:t>
            </a:r>
            <a:r>
              <a:rPr lang="en-US" sz="3600" dirty="0" smtClean="0">
                <a:latin typeface="+mj-lt"/>
              </a:rPr>
              <a:t>|</a:t>
            </a:r>
            <a:r>
              <a:rPr lang="en-US" sz="3600" b="1" baseline="30000" dirty="0" smtClean="0">
                <a:latin typeface="+mj-lt"/>
              </a:rPr>
              <a:t>3</a:t>
            </a:r>
            <a:r>
              <a:rPr lang="en-US" sz="3600" b="1" dirty="0" smtClean="0">
                <a:latin typeface="+mj-lt"/>
              </a:rPr>
              <a:t>)</a:t>
            </a:r>
          </a:p>
          <a:p>
            <a:pPr marL="0" indent="0">
              <a:buNone/>
            </a:pPr>
            <a:endParaRPr lang="en-US" sz="3600" b="1" dirty="0">
              <a:latin typeface="+mj-lt"/>
            </a:endParaRP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where  V  is the number of vertices in graph. </a:t>
            </a:r>
          </a:p>
        </p:txBody>
      </p:sp>
    </p:spTree>
    <p:extLst>
      <p:ext uri="{BB962C8B-B14F-4D97-AF65-F5344CB8AC3E}">
        <p14:creationId xmlns:p14="http://schemas.microsoft.com/office/powerpoint/2010/main" val="395511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 PAIR  SHORTEST  PATH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It is also known as  </a:t>
            </a:r>
            <a:r>
              <a:rPr lang="en-US" sz="2800" b="1" dirty="0" smtClean="0"/>
              <a:t>Floyd Warshall  </a:t>
            </a:r>
            <a:r>
              <a:rPr lang="en-US" sz="2800" dirty="0" smtClean="0"/>
              <a:t>algorithm.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It </a:t>
            </a:r>
            <a:r>
              <a:rPr lang="en-US" sz="2800" dirty="0"/>
              <a:t>is used to find all pair shortest path problem from a given weighted </a:t>
            </a:r>
            <a:r>
              <a:rPr lang="en-US" sz="2800" dirty="0" smtClean="0"/>
              <a:t>graph.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i.e. shortest path from any vertex to all other 	vertices in the weighted graph.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As a result of this algorithm, it will generate a matrix, which will represent the minimum distance from any node to all other nodes in the </a:t>
            </a:r>
            <a:r>
              <a:rPr lang="en-US" sz="2800" dirty="0" smtClean="0"/>
              <a:t>graph.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898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 PAIR  SHORTEST  PATH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As a result of this algorithm, it will generate a </a:t>
            </a:r>
            <a:r>
              <a:rPr lang="en-US" sz="2800" dirty="0" smtClean="0"/>
              <a:t>matrix of size  |V|*|V| , where v is the number of vertices in the graph.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matrix </a:t>
            </a:r>
            <a:r>
              <a:rPr lang="en-US" sz="2800" dirty="0"/>
              <a:t>which will represent the minimum distance from any node to all other nodes in the graph.</a:t>
            </a:r>
          </a:p>
        </p:txBody>
      </p:sp>
    </p:spTree>
    <p:extLst>
      <p:ext uri="{BB962C8B-B14F-4D97-AF65-F5344CB8AC3E}">
        <p14:creationId xmlns:p14="http://schemas.microsoft.com/office/powerpoint/2010/main" val="12422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 PAIR  SHORTEST  PATH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We initialize the solution matrix same as the input graph matrix as a first step. 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Then </a:t>
            </a:r>
            <a:r>
              <a:rPr lang="en-US" sz="2800" dirty="0"/>
              <a:t>we update the solution matrix by considering all vertices as an intermediate vertex. 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/>
              <a:t>idea is to one by one pick all vertices and updates all shortest paths which include the picked vertex as an intermediate vertex in the shortest path.</a:t>
            </a:r>
          </a:p>
        </p:txBody>
      </p:sp>
    </p:spTree>
    <p:extLst>
      <p:ext uri="{BB962C8B-B14F-4D97-AF65-F5344CB8AC3E}">
        <p14:creationId xmlns:p14="http://schemas.microsoft.com/office/powerpoint/2010/main" val="30079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 PAIR  SHORTEST  PATH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8" y="1143000"/>
            <a:ext cx="89154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For </a:t>
            </a:r>
            <a:r>
              <a:rPr lang="en-US" sz="2800" dirty="0"/>
              <a:t>every pair (i, j) of the source and destination </a:t>
            </a:r>
            <a:r>
              <a:rPr lang="en-US" sz="2800" dirty="0" smtClean="0"/>
              <a:t>  vertices </a:t>
            </a:r>
            <a:r>
              <a:rPr lang="en-US" sz="2800" dirty="0"/>
              <a:t>respectively, there are two possible </a:t>
            </a:r>
            <a:r>
              <a:rPr lang="en-US" sz="2800" dirty="0" smtClean="0"/>
              <a:t>cases  : - </a:t>
            </a:r>
          </a:p>
          <a:p>
            <a:pPr marL="0" indent="0">
              <a:buNone/>
            </a:pPr>
            <a:endParaRPr lang="en-US" sz="2800" dirty="0"/>
          </a:p>
          <a:p>
            <a:pPr lvl="1">
              <a:buFont typeface="Wingdings" pitchFamily="2" charset="2"/>
              <a:buChar char="Ø"/>
            </a:pPr>
            <a:r>
              <a:rPr lang="en-US" sz="2600" dirty="0" smtClean="0"/>
              <a:t>  k </a:t>
            </a:r>
            <a:r>
              <a:rPr lang="en-US" sz="2600" dirty="0"/>
              <a:t>is not an intermediate vertex in shortest path from i </a:t>
            </a:r>
            <a:r>
              <a:rPr lang="en-US" sz="2600" dirty="0" smtClean="0"/>
              <a:t>  	to </a:t>
            </a:r>
            <a:r>
              <a:rPr lang="en-US" sz="2600" dirty="0"/>
              <a:t>j. We keep the value of </a:t>
            </a:r>
            <a:r>
              <a:rPr lang="en-US" sz="2600" dirty="0" err="1"/>
              <a:t>dist</a:t>
            </a:r>
            <a:r>
              <a:rPr lang="en-US" sz="2600" dirty="0"/>
              <a:t>[i][j] as it is</a:t>
            </a:r>
            <a:r>
              <a:rPr lang="en-US" sz="2600" dirty="0" smtClean="0"/>
              <a:t>.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pPr lvl="1">
              <a:buFont typeface="Wingdings" pitchFamily="2" charset="2"/>
              <a:buChar char="Ø"/>
            </a:pPr>
            <a:r>
              <a:rPr lang="en-US" sz="2600" b="1" dirty="0"/>
              <a:t> </a:t>
            </a:r>
            <a:r>
              <a:rPr lang="en-US" sz="2600" dirty="0"/>
              <a:t> k is an intermediate vertex in shortest path from i to j. </a:t>
            </a:r>
            <a:r>
              <a:rPr lang="en-US" sz="2600" dirty="0" smtClean="0"/>
              <a:t>	We </a:t>
            </a:r>
            <a:r>
              <a:rPr lang="en-US" sz="2600" dirty="0"/>
              <a:t>update the value of </a:t>
            </a:r>
            <a:r>
              <a:rPr lang="en-US" sz="2600" dirty="0" err="1"/>
              <a:t>dist</a:t>
            </a:r>
            <a:r>
              <a:rPr lang="en-US" sz="2600" dirty="0"/>
              <a:t>[i][j] </a:t>
            </a:r>
            <a:r>
              <a:rPr lang="en-US" sz="2600" dirty="0" smtClean="0"/>
              <a:t>as  : - </a:t>
            </a:r>
          </a:p>
          <a:p>
            <a:pPr marL="457200" lvl="1" indent="0">
              <a:buNone/>
            </a:pPr>
            <a:r>
              <a:rPr lang="en-US" sz="2600" dirty="0" smtClean="0"/>
              <a:t>	</a:t>
            </a:r>
            <a:r>
              <a:rPr lang="en-US" sz="2600" b="1" dirty="0" err="1" smtClean="0"/>
              <a:t>dist</a:t>
            </a:r>
            <a:r>
              <a:rPr lang="en-US" sz="2600" b="1" dirty="0" smtClean="0"/>
              <a:t>[i][j] = </a:t>
            </a:r>
            <a:r>
              <a:rPr lang="en-US" sz="2600" b="1" dirty="0" err="1" smtClean="0"/>
              <a:t>dist</a:t>
            </a:r>
            <a:r>
              <a:rPr lang="en-US" sz="2600" b="1" dirty="0" smtClean="0"/>
              <a:t>[i</a:t>
            </a:r>
            <a:r>
              <a:rPr lang="en-US" sz="2600" b="1" dirty="0"/>
              <a:t>][k] + </a:t>
            </a:r>
            <a:r>
              <a:rPr lang="en-US" sz="2600" b="1" dirty="0" err="1"/>
              <a:t>dist</a:t>
            </a:r>
            <a:r>
              <a:rPr lang="en-US" sz="2600" b="1" dirty="0"/>
              <a:t>[k][j] </a:t>
            </a:r>
            <a:r>
              <a:rPr lang="en-US" sz="2600" b="1" dirty="0" smtClean="0"/>
              <a:t>	</a:t>
            </a:r>
          </a:p>
          <a:p>
            <a:pPr marL="457200" lvl="1" indent="0">
              <a:buNone/>
            </a:pPr>
            <a:r>
              <a:rPr lang="en-US" sz="2600" dirty="0" smtClean="0"/>
              <a:t>		( if </a:t>
            </a:r>
            <a:r>
              <a:rPr lang="en-US" sz="2600" dirty="0" err="1"/>
              <a:t>dist</a:t>
            </a:r>
            <a:r>
              <a:rPr lang="en-US" sz="2600" dirty="0"/>
              <a:t>[i][j] &gt; </a:t>
            </a:r>
            <a:r>
              <a:rPr lang="en-US" sz="2600" dirty="0" err="1"/>
              <a:t>dist</a:t>
            </a:r>
            <a:r>
              <a:rPr lang="en-US" sz="2600" dirty="0"/>
              <a:t>[i][k] + </a:t>
            </a:r>
            <a:r>
              <a:rPr lang="en-US" sz="2600" dirty="0" err="1"/>
              <a:t>dist</a:t>
            </a:r>
            <a:r>
              <a:rPr lang="en-US" sz="2600" dirty="0"/>
              <a:t>[k][j</a:t>
            </a:r>
            <a:r>
              <a:rPr lang="en-US" sz="2600" dirty="0" smtClean="0"/>
              <a:t>] 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494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1026" name="Picture 2" descr="C:\Users\Himanshu Srivastava\Desktop\temp\Screenshot_20200424-160440_YouTub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686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62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 PAIR  SHORTEST  PATH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 Problem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050" name="Picture 2" descr="C:\Users\Himanshu Srivastava\Desktop\temp\Screenshot_20200424-160506_YouTub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5929" y="1935163"/>
            <a:ext cx="7012142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51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 PAIR  SHORTEST  PATH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 Problem</a:t>
            </a:r>
            <a:endParaRPr lang="en-US" dirty="0"/>
          </a:p>
        </p:txBody>
      </p:sp>
      <p:pic>
        <p:nvPicPr>
          <p:cNvPr id="3076" name="Picture 4" descr="C:\Users\Himanshu Srivastava\Desktop\temp\Screenshot_20200424-160541_YouTub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4068" y="1935163"/>
            <a:ext cx="6735864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8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77</TotalTime>
  <Words>326</Words>
  <Application>Microsoft Office PowerPoint</Application>
  <PresentationFormat>On-screen Show (4:3)</PresentationFormat>
  <Paragraphs>65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            DESIGN  and  ANALYSIS  of  ALGORITHMS   HIMANSHU  SRIVASTAVA  CSE  2nd  Year  Roll  no.  :   181220031 </vt:lpstr>
      <vt:lpstr>ALL-PAIR  SHORTEST-PATHS </vt:lpstr>
      <vt:lpstr>ALL  PAIR  SHORTEST  PATH </vt:lpstr>
      <vt:lpstr>ALL  PAIR  SHORTEST  PATH </vt:lpstr>
      <vt:lpstr>ALL  PAIR  SHORTEST  PATH </vt:lpstr>
      <vt:lpstr>ALL  PAIR  SHORTEST  PATH </vt:lpstr>
      <vt:lpstr>Algorithm </vt:lpstr>
      <vt:lpstr>ALL  PAIR  SHORTEST  PATH Example Problem</vt:lpstr>
      <vt:lpstr>ALL  PAIR  SHORTEST  PATH Example Problem</vt:lpstr>
      <vt:lpstr>ALL  PAIR  SHORTEST  PATH Example Problem</vt:lpstr>
      <vt:lpstr>ALL  PAIR  SHORTEST  PATH Example Problem</vt:lpstr>
      <vt:lpstr>ALL  PAIR  SHORTEST  PATH Example Problem</vt:lpstr>
      <vt:lpstr>ALL  PAIR  SHORTEST  PATH Example Problem</vt:lpstr>
      <vt:lpstr>ALL  PAIR  SHORTEST  PATH Example Problem</vt:lpstr>
      <vt:lpstr>ALL  PAIR  SHORTEST  PATH Example Problem</vt:lpstr>
      <vt:lpstr>ALL  PAIR  SHORTEST  PATH Example Problem</vt:lpstr>
      <vt:lpstr>ALL  PAIR  SHORTEST  PATH Example Problem</vt:lpstr>
      <vt:lpstr>ALL  PAIR  SHORTEST  PATH Example Problem</vt:lpstr>
      <vt:lpstr>ALL  PAIR  SHORTEST  PATH Example Problem</vt:lpstr>
      <vt:lpstr>ALL  PAIR  SHORTEST  PATH Example Problem</vt:lpstr>
      <vt:lpstr>ALL  PAIR  SHORTEST  PATH Example Problem</vt:lpstr>
      <vt:lpstr>ALL  PAIR  SHORTEST  PATH Example Problem</vt:lpstr>
      <vt:lpstr>ALL  PAIR  SHORTEST  PATH Example Problem</vt:lpstr>
      <vt:lpstr>ALL  PAIR  SHORTEST  PATH Example Problem</vt:lpstr>
      <vt:lpstr>ALL  PAIR  SHORTEST  PATH Example Problem</vt:lpstr>
      <vt:lpstr>ALL  PAIR  SHORTEST  PATH Example Problem</vt:lpstr>
      <vt:lpstr>ALL  PAIR  SHORTEST  PATH Example Problem</vt:lpstr>
      <vt:lpstr>ALL  PAIR  SHORTEST  PATH Example Problem</vt:lpstr>
      <vt:lpstr>ALL  PAIR  SHORTEST  PATH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ALL-PAIR  SHORTEST-PATHS</dc:title>
  <dc:creator>Himanshu Srivastava</dc:creator>
  <cp:lastModifiedBy>Himanshu Srivastava</cp:lastModifiedBy>
  <cp:revision>7</cp:revision>
  <dcterms:created xsi:type="dcterms:W3CDTF">2020-04-24T10:01:55Z</dcterms:created>
  <dcterms:modified xsi:type="dcterms:W3CDTF">2020-04-24T12:26:34Z</dcterms:modified>
</cp:coreProperties>
</file>