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6934200" cy="3581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DIVIDE  AND  CONQUER</a:t>
            </a:r>
          </a:p>
          <a:p>
            <a:pPr>
              <a:lnSpc>
                <a:spcPct val="90000"/>
              </a:lnSpc>
            </a:pPr>
            <a:endParaRPr lang="en-US" sz="48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  by - </a:t>
            </a:r>
            <a:r>
              <a:rPr lang="en-US" sz="2000" b="1" dirty="0" smtClean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000" b="1" dirty="0" smtClean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  KARTIK   SHAURYA    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(181210026)</a:t>
            </a:r>
            <a:r>
              <a:rPr lang="en-US" sz="2000" b="1" dirty="0" smtClean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  HIMANSHU   SRIVASTAVA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(181220031)</a:t>
            </a: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  - </a:t>
            </a:r>
            <a:r>
              <a:rPr lang="en-US" sz="2000" u="sng" dirty="0" smtClean="0">
                <a:solidFill>
                  <a:srgbClr val="FFFF00"/>
                </a:solidFill>
                <a:latin typeface="Arial" charset="0"/>
              </a:rPr>
              <a:t>last roll no.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209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thing is, we can also collect coins using vertical lines.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So,we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choose minimum between the result of recursive calls and (r – l) because using (r – l) vertical lines we can always collect all coins.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time we are calling each sub array and finding minimum.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time complexity of the solution will be O(n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1371600"/>
            <a:ext cx="8382000" cy="548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600200" y="3962400"/>
            <a:ext cx="4648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685800"/>
            <a:ext cx="7772400" cy="597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Definition</a:t>
            </a:r>
          </a:p>
          <a:p>
            <a:pPr marL="338138" indent="-338138">
              <a:spcBef>
                <a:spcPct val="20000"/>
              </a:spcBef>
              <a:buFontTx/>
              <a:buChar char="•"/>
            </a:pPr>
            <a:endParaRPr lang="en-US" sz="4000" dirty="0"/>
          </a:p>
          <a:p>
            <a:pPr marL="801688" lvl="1" indent="-3492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ym typeface="Symbol" pitchFamily="18" charset="2"/>
              </a:rPr>
              <a:t>Recursion lends itself to a general problem-solving technique (algorithm design) called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divide &amp; conquer</a:t>
            </a:r>
            <a:endParaRPr lang="en-US" i="1" dirty="0">
              <a:solidFill>
                <a:srgbClr val="0000FF"/>
              </a:solidFill>
            </a:endParaRP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Divide</a:t>
            </a:r>
            <a:r>
              <a:rPr lang="en-US" sz="2000" dirty="0"/>
              <a:t> the problem into 1 or more similar sub-problems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Conquer</a:t>
            </a:r>
            <a:r>
              <a:rPr lang="en-US" sz="2000" dirty="0"/>
              <a:t> each sub-problem, usually using a recursive call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Combine</a:t>
            </a:r>
            <a:r>
              <a:rPr lang="en-US" sz="2000" dirty="0"/>
              <a:t> the results from each sub-problem to form a solution to the original problem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dirty="0"/>
              <a:t>Algorithmic Pattern: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DC( problem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solution = 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if ( problem is small enough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solution =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problem.solve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else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children =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problem.divide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for each c in children 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  solution = solution +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c.solve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return solution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5105400" y="4911725"/>
            <a:ext cx="1616075" cy="346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10223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Divide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5715000" y="5521325"/>
            <a:ext cx="1920875" cy="269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620000" y="5181600"/>
            <a:ext cx="12430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Conquer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4953000" y="6019800"/>
            <a:ext cx="1387475" cy="6445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324600" y="6400800"/>
            <a:ext cx="1309688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957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3400" y="1371600"/>
            <a:ext cx="83820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Applicability</a:t>
            </a:r>
          </a:p>
          <a:p>
            <a:pPr>
              <a:spcBef>
                <a:spcPct val="20000"/>
              </a:spcBef>
            </a:pPr>
            <a:endParaRPr lang="en-US" sz="4000" dirty="0"/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dirty="0"/>
              <a:t>Use the divide-and-conquer algorithmic pattern when ALL of the following are true: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problem lends itself to division into sub-problems of the same type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sub-problems are relatively independent of one another (</a:t>
            </a:r>
            <a:r>
              <a:rPr lang="en-US" sz="2000" dirty="0" err="1"/>
              <a:t>ie</a:t>
            </a:r>
            <a:r>
              <a:rPr lang="en-US" sz="2000" dirty="0"/>
              <a:t>, no overlap in effort)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An acceptable solution to the problem can be constructed from acceptable solutions to sub-problems</a:t>
            </a:r>
          </a:p>
        </p:txBody>
      </p:sp>
    </p:spTree>
    <p:extLst>
      <p:ext uri="{BB962C8B-B14F-4D97-AF65-F5344CB8AC3E}">
        <p14:creationId xmlns:p14="http://schemas.microsoft.com/office/powerpoint/2010/main" val="241465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PROBLEM  STATEMENT</a:t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stacks of coins which are arranged adjacently.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need to collect all these coins in the minimum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step we can collect one horizontal line of coins or vertical line of coins and collected coins should be continuous.</a:t>
            </a:r>
          </a:p>
        </p:txBody>
      </p:sp>
    </p:spTree>
    <p:extLst>
      <p:ext uri="{BB962C8B-B14F-4D97-AF65-F5344CB8AC3E}">
        <p14:creationId xmlns:p14="http://schemas.microsoft.com/office/powerpoint/2010/main" val="1789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Input :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height[] = [2 1 2 5 1]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value of this array corresponds to the height of stack that is we are given five stack of coins, where in first stack 2 coins are there then in second stack 1 coin is there and so 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pic>
        <p:nvPicPr>
          <p:cNvPr id="1026" name="Picture 2" descr="C:\Users\Himanshu Srivastava\Pictures\DIVIDE AND CONQU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648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First, we have collected last horizontal line of coins after which stacks remains as [1 0 1 4 0] after that, another horizontal line of coins is collected from stack 3 and 4 then a vertical line from stack 4 and at the end a horizontal line from stack 1. Total steps are 4.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imanshu Srivastava\Pictures\DIVIDE AND CONQU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Let us solve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this problem using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see that it is always beneficial to remove horizontal lines from below.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are working on stacks from l index to r index in a recursion step, each time we will choose minimum height, remove those many horizontal lines after which stack will be broken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into two parts, l to minimum and minimum +1 till r and we will call recursively in those sub arrays.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453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PowerPoint Presentation</vt:lpstr>
      <vt:lpstr>PowerPoint Presentation</vt:lpstr>
      <vt:lpstr>PROBLEM  STATEMENT </vt:lpstr>
      <vt:lpstr>EXAMPLE</vt:lpstr>
      <vt:lpstr>SOLUTION</vt:lpstr>
      <vt:lpstr>SOLUTION</vt:lpstr>
      <vt:lpstr>PowerPoint Presentation</vt:lpstr>
      <vt:lpstr>SOLUTION APPROACH</vt:lpstr>
      <vt:lpstr>SOLUTION APPROACH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8</cp:revision>
  <dcterms:created xsi:type="dcterms:W3CDTF">2020-04-12T16:59:17Z</dcterms:created>
  <dcterms:modified xsi:type="dcterms:W3CDTF">2020-04-17T08:36:38Z</dcterms:modified>
</cp:coreProperties>
</file>