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1" r:id="rId5"/>
    <p:sldId id="262" r:id="rId6"/>
    <p:sldId id="263" r:id="rId7"/>
    <p:sldId id="264" r:id="rId8"/>
    <p:sldId id="258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6F18-8097-4E42-8418-5CA649E289F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D28-A9FC-4D11-A953-94F93ACF8B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6F18-8097-4E42-8418-5CA649E289F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D28-A9FC-4D11-A953-94F93ACF8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6F18-8097-4E42-8418-5CA649E289F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D28-A9FC-4D11-A953-94F93ACF8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6F18-8097-4E42-8418-5CA649E289F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D28-A9FC-4D11-A953-94F93ACF8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6F18-8097-4E42-8418-5CA649E289F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D28-A9FC-4D11-A953-94F93ACF8B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6F18-8097-4E42-8418-5CA649E289F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D28-A9FC-4D11-A953-94F93ACF8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6F18-8097-4E42-8418-5CA649E289F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D28-A9FC-4D11-A953-94F93ACF8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6F18-8097-4E42-8418-5CA649E289F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D28-A9FC-4D11-A953-94F93ACF8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6F18-8097-4E42-8418-5CA649E289F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D28-A9FC-4D11-A953-94F93ACF8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6F18-8097-4E42-8418-5CA649E289F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FD28-A9FC-4D11-A953-94F93ACF8B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6F18-8097-4E42-8418-5CA649E289F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445FD28-A9FC-4D11-A953-94F93ACF8B3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C36F18-8097-4E42-8418-5CA649E289F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45FD28-A9FC-4D11-A953-94F93ACF8B3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743200"/>
            <a:ext cx="8305800" cy="35814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dirty="0" smtClean="0">
                <a:latin typeface="Arial" charset="0"/>
              </a:rPr>
              <a:t>BACKTRACKING</a:t>
            </a:r>
          </a:p>
          <a:p>
            <a:pPr>
              <a:lnSpc>
                <a:spcPct val="90000"/>
              </a:lnSpc>
            </a:pPr>
            <a:endParaRPr lang="en-US" sz="4000" b="1" dirty="0">
              <a:latin typeface="Arial" charset="0"/>
            </a:endParaRPr>
          </a:p>
          <a:p>
            <a:pPr algn="l">
              <a:lnSpc>
                <a:spcPct val="90000"/>
              </a:lnSpc>
            </a:pPr>
            <a:r>
              <a:rPr lang="en-US" sz="21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Arial" charset="0"/>
              </a:rPr>
              <a:t>by - </a:t>
            </a:r>
            <a:r>
              <a:rPr lang="en-US" sz="2100" b="1" dirty="0">
                <a:latin typeface="Arial" charset="0"/>
              </a:rPr>
              <a:t>  </a:t>
            </a:r>
          </a:p>
          <a:p>
            <a:pPr algn="l">
              <a:lnSpc>
                <a:spcPct val="90000"/>
              </a:lnSpc>
            </a:pPr>
            <a:endParaRPr lang="en-US" sz="2100" b="1" dirty="0">
              <a:latin typeface="Arial" charset="0"/>
            </a:endParaRPr>
          </a:p>
          <a:p>
            <a:pPr algn="l">
              <a:lnSpc>
                <a:spcPct val="90000"/>
              </a:lnSpc>
            </a:pPr>
            <a:r>
              <a:rPr lang="en-US" sz="2100" b="1" i="1" dirty="0">
                <a:solidFill>
                  <a:srgbClr val="002060"/>
                </a:solidFill>
                <a:latin typeface="Arial" charset="0"/>
              </a:rPr>
              <a:t>  KARTIK   SHAURYA             </a:t>
            </a:r>
            <a:r>
              <a:rPr lang="en-US" sz="2100" b="1" dirty="0">
                <a:solidFill>
                  <a:srgbClr val="002060"/>
                </a:solidFill>
                <a:latin typeface="Arial" charset="0"/>
              </a:rPr>
              <a:t>(181210026)</a:t>
            </a:r>
            <a:r>
              <a:rPr lang="en-US" sz="2100" b="1" dirty="0">
                <a:latin typeface="Arial" charset="0"/>
              </a:rPr>
              <a:t> </a:t>
            </a:r>
          </a:p>
          <a:p>
            <a:pPr algn="l">
              <a:lnSpc>
                <a:spcPct val="90000"/>
              </a:lnSpc>
            </a:pPr>
            <a:r>
              <a:rPr lang="en-US" sz="2100" b="1" i="1" dirty="0">
                <a:solidFill>
                  <a:srgbClr val="002060"/>
                </a:solidFill>
                <a:latin typeface="Arial" charset="0"/>
              </a:rPr>
              <a:t>  HIMANSHU   SRIVASTAVA  </a:t>
            </a:r>
            <a:r>
              <a:rPr lang="en-US" sz="2100" b="1" dirty="0">
                <a:solidFill>
                  <a:srgbClr val="002060"/>
                </a:solidFill>
                <a:latin typeface="Arial" charset="0"/>
              </a:rPr>
              <a:t>(181220031)</a:t>
            </a:r>
            <a:r>
              <a:rPr lang="en-US" sz="2100" b="1" i="1" dirty="0">
                <a:solidFill>
                  <a:srgbClr val="002060"/>
                </a:solidFill>
                <a:latin typeface="Arial" charset="0"/>
              </a:rPr>
              <a:t>  - </a:t>
            </a:r>
            <a:r>
              <a:rPr lang="en-US" sz="2100" u="sng" dirty="0">
                <a:solidFill>
                  <a:srgbClr val="FFFF00"/>
                </a:solidFill>
                <a:latin typeface="Arial" charset="0"/>
              </a:rPr>
              <a:t>last roll no.</a:t>
            </a:r>
          </a:p>
          <a:p>
            <a:pPr algn="l">
              <a:lnSpc>
                <a:spcPct val="90000"/>
              </a:lnSpc>
            </a:pPr>
            <a:endParaRPr lang="en-US" sz="4000" b="1" dirty="0" smtClean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685800" y="2590800"/>
            <a:ext cx="79248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685800" y="3962400"/>
            <a:ext cx="79248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1470025"/>
          </a:xfrm>
        </p:spPr>
        <p:txBody>
          <a:bodyPr/>
          <a:lstStyle/>
          <a:p>
            <a:r>
              <a:rPr lang="en-US" b="1" u="sng" dirty="0" smtClean="0"/>
              <a:t>INTRODUCTION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057400"/>
            <a:ext cx="7772400" cy="44958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Backtracking is an algorithmic-method to solve a problem with an additional way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It uses a recursive approach to explain the problems.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can say that the backtracking is needed to find all possible combination to solve an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optimization problem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638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PROBLEM  STATEMENT</a:t>
            </a:r>
            <a:r>
              <a:rPr lang="en-US" sz="3600" b="1" u="sng" dirty="0" smtClean="0"/>
              <a:t/>
            </a:r>
            <a:br>
              <a:rPr lang="en-US" sz="3600" b="1" u="sng" dirty="0" smtClean="0"/>
            </a:br>
            <a:endParaRPr lang="en-US" sz="36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86000"/>
            <a:ext cx="7924800" cy="358140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The problem is to print all the possible paths from top left to bottom right of a </a:t>
            </a:r>
            <a:r>
              <a:rPr lang="en-US" sz="3200" dirty="0" smtClean="0"/>
              <a:t>m x n matrix.</a:t>
            </a:r>
          </a:p>
          <a:p>
            <a:pPr algn="l"/>
            <a:r>
              <a:rPr lang="en-US" sz="3200" dirty="0" smtClean="0"/>
              <a:t>Constraint is that allowed moves from any cell as :-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dirty="0" smtClean="0"/>
              <a:t> </a:t>
            </a:r>
            <a:r>
              <a:rPr lang="en-US" sz="3200" b="1" i="1" dirty="0" smtClean="0"/>
              <a:t>right move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i="1" dirty="0"/>
              <a:t>d</a:t>
            </a:r>
            <a:r>
              <a:rPr lang="en-US" sz="3200" b="1" i="1" dirty="0" smtClean="0"/>
              <a:t>own move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58651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 smtClean="0"/>
              <a:t>SOLUTION</a:t>
            </a:r>
            <a:endParaRPr lang="en-US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algorithm is a simple recursive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algorithm.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We have only two possible moves - :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right move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down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move.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Priority 1 given to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down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move.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Priority 2 given to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right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move.</a:t>
            </a:r>
          </a:p>
        </p:txBody>
      </p:sp>
    </p:spTree>
    <p:extLst>
      <p:ext uri="{BB962C8B-B14F-4D97-AF65-F5344CB8AC3E}">
        <p14:creationId xmlns:p14="http://schemas.microsoft.com/office/powerpoint/2010/main" val="321339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From each cell first traverse down cell and keep on going down as possible.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When no further down traversal is possible then, traverse on just right cell and then traverse down cell.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91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Don’t take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left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up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moves on any cell.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Once bottom right cell is reached, then immediately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backtrack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 previous cell.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Find other way from that cell which was not taken previously.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0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95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On </a:t>
            </a:r>
            <a:r>
              <a:rPr lang="en-US" sz="3200" b="1" dirty="0" smtClean="0"/>
              <a:t>backtracking </a:t>
            </a:r>
            <a:r>
              <a:rPr lang="en-US" sz="3200" dirty="0" smtClean="0"/>
              <a:t> one can take only  </a:t>
            </a:r>
            <a:r>
              <a:rPr lang="en-US" sz="3200" b="1" dirty="0" smtClean="0"/>
              <a:t>left </a:t>
            </a:r>
            <a:r>
              <a:rPr lang="en-US" sz="3200" dirty="0" smtClean="0"/>
              <a:t>/ </a:t>
            </a:r>
            <a:r>
              <a:rPr lang="en-US" sz="3200" b="1" dirty="0" smtClean="0"/>
              <a:t>up </a:t>
            </a:r>
            <a:r>
              <a:rPr lang="en-US" sz="3200" dirty="0" smtClean="0"/>
              <a:t>moves.</a:t>
            </a:r>
          </a:p>
          <a:p>
            <a:r>
              <a:rPr lang="en-US" sz="3200" dirty="0" smtClean="0"/>
              <a:t>While on finding path, one can take only </a:t>
            </a:r>
            <a:r>
              <a:rPr lang="en-US" sz="3200" b="1" dirty="0" smtClean="0"/>
              <a:t>right </a:t>
            </a:r>
            <a:r>
              <a:rPr lang="en-US" sz="3200" dirty="0" smtClean="0"/>
              <a:t>/ </a:t>
            </a:r>
            <a:r>
              <a:rPr lang="en-US" sz="3200" b="1" dirty="0" smtClean="0"/>
              <a:t>down </a:t>
            </a:r>
            <a:r>
              <a:rPr lang="en-US" sz="3200" dirty="0" smtClean="0"/>
              <a:t> moves.</a:t>
            </a:r>
          </a:p>
          <a:p>
            <a:endParaRPr lang="en-US" sz="3200" dirty="0" smtClean="0"/>
          </a:p>
          <a:p>
            <a:r>
              <a:rPr lang="en-US" sz="3200" dirty="0" smtClean="0"/>
              <a:t>Perform this </a:t>
            </a:r>
            <a:r>
              <a:rPr lang="en-US" sz="3200" b="1" dirty="0" smtClean="0"/>
              <a:t> backtracking </a:t>
            </a:r>
            <a:r>
              <a:rPr lang="en-US" sz="3200" dirty="0" smtClean="0"/>
              <a:t> process recursively whenever bottom right cell is reached to find the other possible path from top left cell to bottom right cell.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543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:   2x2 matrix -:    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1 2 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3 4 </a:t>
            </a:r>
          </a:p>
          <a:p>
            <a:pPr marL="0" indent="0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:	All  possible paths are -: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1 2 4</a:t>
            </a:r>
          </a:p>
          <a:p>
            <a:pPr marL="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1 3 4</a:t>
            </a:r>
          </a:p>
        </p:txBody>
      </p:sp>
    </p:spTree>
    <p:extLst>
      <p:ext uri="{BB962C8B-B14F-4D97-AF65-F5344CB8AC3E}">
        <p14:creationId xmlns:p14="http://schemas.microsoft.com/office/powerpoint/2010/main" val="1553749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:   2x3 matrix -:    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1 2 3 </a:t>
            </a:r>
          </a:p>
          <a:p>
            <a:pPr marL="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4 5 6 </a:t>
            </a:r>
          </a:p>
          <a:p>
            <a:pPr marL="0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:	All  possible paths are -:</a:t>
            </a:r>
          </a:p>
          <a:p>
            <a:pPr marL="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1 4 5 6 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1 2 5 6 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1 2 3 6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8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68</TotalTime>
  <Words>279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PowerPoint Presentation</vt:lpstr>
      <vt:lpstr>INTRODUCTION</vt:lpstr>
      <vt:lpstr>PROBLEM  STATEMENT </vt:lpstr>
      <vt:lpstr>SOLUTION</vt:lpstr>
      <vt:lpstr>SOLUTION</vt:lpstr>
      <vt:lpstr>SOLUTION</vt:lpstr>
      <vt:lpstr>SOLUTION</vt:lpstr>
      <vt:lpstr>EXAMPLE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Srivastava</dc:creator>
  <cp:lastModifiedBy>Himanshu Srivastava</cp:lastModifiedBy>
  <cp:revision>7</cp:revision>
  <dcterms:created xsi:type="dcterms:W3CDTF">2020-04-13T00:50:48Z</dcterms:created>
  <dcterms:modified xsi:type="dcterms:W3CDTF">2020-04-17T08:37:16Z</dcterms:modified>
</cp:coreProperties>
</file>