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56" r:id="rId5"/>
    <p:sldId id="259" r:id="rId6"/>
    <p:sldId id="261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D7EFDA-DF39-4C83-AF9A-C47A200D861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AA3B12-05AE-4C3B-9340-0FFB93B7E5F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743200"/>
            <a:ext cx="7772400" cy="36576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4000" b="1" dirty="0" smtClean="0">
                <a:latin typeface="Arial" charset="0"/>
              </a:rPr>
              <a:t>GREEDY  ALGORITHM</a:t>
            </a:r>
          </a:p>
          <a:p>
            <a:pPr>
              <a:lnSpc>
                <a:spcPct val="90000"/>
              </a:lnSpc>
            </a:pPr>
            <a:endParaRPr lang="en-US" sz="4000" b="1" dirty="0">
              <a:latin typeface="Arial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</a:rPr>
              <a:t>by - </a:t>
            </a:r>
            <a:r>
              <a:rPr lang="en-US" sz="2000" b="1" dirty="0">
                <a:latin typeface="Arial" charset="0"/>
              </a:rPr>
              <a:t>  </a:t>
            </a:r>
          </a:p>
          <a:p>
            <a:pPr algn="l">
              <a:lnSpc>
                <a:spcPct val="90000"/>
              </a:lnSpc>
            </a:pPr>
            <a:endParaRPr lang="en-US" sz="2000" b="1" dirty="0">
              <a:latin typeface="Arial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i="1" dirty="0">
                <a:solidFill>
                  <a:srgbClr val="002060"/>
                </a:solidFill>
                <a:latin typeface="Arial" charset="0"/>
              </a:rPr>
              <a:t>  KARTIK   SHAURYA             </a:t>
            </a:r>
            <a:r>
              <a:rPr lang="en-US" sz="2000" b="1" dirty="0">
                <a:solidFill>
                  <a:srgbClr val="002060"/>
                </a:solidFill>
                <a:latin typeface="Arial" charset="0"/>
              </a:rPr>
              <a:t>(181210026)</a:t>
            </a:r>
            <a:r>
              <a:rPr lang="en-US" sz="2000" b="1" dirty="0">
                <a:latin typeface="Arial" charset="0"/>
              </a:rPr>
              <a:t> </a:t>
            </a:r>
          </a:p>
          <a:p>
            <a:pPr algn="l">
              <a:lnSpc>
                <a:spcPct val="90000"/>
              </a:lnSpc>
            </a:pPr>
            <a:r>
              <a:rPr lang="en-US" sz="2000" b="1" i="1" dirty="0">
                <a:solidFill>
                  <a:srgbClr val="002060"/>
                </a:solidFill>
                <a:latin typeface="Arial" charset="0"/>
              </a:rPr>
              <a:t>  HIMANSHU   SRIVASTAVA  </a:t>
            </a:r>
            <a:r>
              <a:rPr lang="en-US" sz="2000" b="1" dirty="0">
                <a:solidFill>
                  <a:srgbClr val="002060"/>
                </a:solidFill>
                <a:latin typeface="Arial" charset="0"/>
              </a:rPr>
              <a:t>(181220031)</a:t>
            </a:r>
            <a:r>
              <a:rPr lang="en-US" sz="2000" b="1" i="1" dirty="0">
                <a:solidFill>
                  <a:srgbClr val="002060"/>
                </a:solidFill>
                <a:latin typeface="Arial" charset="0"/>
              </a:rPr>
              <a:t>  - </a:t>
            </a:r>
            <a:r>
              <a:rPr lang="en-US" sz="2000" u="sng" dirty="0">
                <a:solidFill>
                  <a:srgbClr val="FFFF00"/>
                </a:solidFill>
                <a:latin typeface="Arial" charset="0"/>
              </a:rPr>
              <a:t>last roll no.</a:t>
            </a:r>
          </a:p>
          <a:p>
            <a:pPr algn="l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685800" y="25908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685800" y="39624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525963"/>
          </a:xfrm>
        </p:spPr>
        <p:txBody>
          <a:bodyPr/>
          <a:lstStyle/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Similarly, we can cut remaining paper by using 4 squares of size 3 x 3 and 3 squares of 1 x 1. </a:t>
            </a:r>
          </a:p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 minimum 9 squares can be cut from the paper of size 13 x 29.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Greedy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 an algorithmic paradigm that builds up a solution piece by piece, always choosing the next piece that offers the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most obvious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immediate benefit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problems where choosing locally optimal also leads to global solution are best fit for Greedy.</a:t>
            </a:r>
          </a:p>
        </p:txBody>
      </p:sp>
    </p:spTree>
    <p:extLst>
      <p:ext uri="{BB962C8B-B14F-4D97-AF65-F5344CB8AC3E}">
        <p14:creationId xmlns:p14="http://schemas.microsoft.com/office/powerpoint/2010/main" val="25124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838"/>
            <a:ext cx="7772400" cy="996950"/>
          </a:xfrm>
        </p:spPr>
        <p:txBody>
          <a:bodyPr/>
          <a:lstStyle/>
          <a:p>
            <a:pPr>
              <a:defRPr/>
            </a:pPr>
            <a:r>
              <a:rPr lang="en-US" b="1" u="sng" dirty="0" smtClean="0">
                <a:ea typeface="+mj-ea"/>
              </a:rPr>
              <a:t>GREEDY ALGORITHMS</a:t>
            </a:r>
            <a:endParaRPr lang="en-US" b="1" u="sng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8275"/>
            <a:ext cx="7772400" cy="4449763"/>
          </a:xfrm>
        </p:spPr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Ø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Divide the problem into multiple steps (sub-problems)</a:t>
            </a:r>
          </a:p>
          <a:p>
            <a:pPr lvl="1">
              <a:buFont typeface="Wingdings" pitchFamily="2" charset="2"/>
              <a:buChar char="Ø"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For each step take the best choice at the    current moment (</a:t>
            </a:r>
            <a:r>
              <a:rPr lang="en-US" sz="3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Local optimal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sz="3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Greedy choice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Ø"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A </a:t>
            </a:r>
            <a:r>
              <a:rPr lang="en-US" sz="32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greedy algorithm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always makes the choice that looks best at the moment</a:t>
            </a:r>
          </a:p>
          <a:p>
            <a:pPr marL="457200" lvl="1" indent="0">
              <a:buNone/>
              <a:defRPr/>
            </a:pPr>
            <a:endParaRPr lang="en-US" sz="2000" b="1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400" b="0" dirty="0" smtClean="0"/>
              <a:t> 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5697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/>
          <a:lstStyle/>
          <a:p>
            <a:pPr algn="ctr"/>
            <a:r>
              <a:rPr lang="en-US" b="1" u="sng" dirty="0" smtClean="0"/>
              <a:t>ALERT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8001000" cy="4419600"/>
          </a:xfrm>
        </p:spPr>
        <p:txBody>
          <a:bodyPr>
            <a:noAutofit/>
          </a:bodyPr>
          <a:lstStyle/>
          <a:p>
            <a:pPr marL="914400" lvl="1" indent="-457200" algn="l">
              <a:buFont typeface="Wingdings" pitchFamily="2" charset="2"/>
              <a:buChar char="Ø"/>
              <a:defRPr/>
            </a:pP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l">
              <a:buFont typeface="Wingdings" pitchFamily="2" charset="2"/>
              <a:buChar char="Ø"/>
              <a:defRPr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locally optimal choice will lead to a globally optimal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 but not always.</a:t>
            </a:r>
          </a:p>
          <a:p>
            <a:pPr marL="914400" lvl="1" indent="-457200" algn="l">
              <a:buFont typeface="Wingdings" pitchFamily="2" charset="2"/>
              <a:buChar char="Ø"/>
              <a:defRPr/>
            </a:pP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l">
              <a:buFont typeface="Wingdings" pitchFamily="2" charset="2"/>
              <a:buChar char="Ø"/>
              <a:defRPr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Applying greedy algorithms on all the problems may not provide optimized results.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1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PROBLEM 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paper of size A x B.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Task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 to cut the paper into squares of any size.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minimum number of squares that can be cut from the paper.</a:t>
            </a:r>
          </a:p>
        </p:txBody>
      </p:sp>
    </p:spTree>
    <p:extLst>
      <p:ext uri="{BB962C8B-B14F-4D97-AF65-F5344CB8AC3E}">
        <p14:creationId xmlns:p14="http://schemas.microsoft.com/office/powerpoint/2010/main" val="14413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Input  :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10 x 20 paper.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Output  :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  squares.</a:t>
            </a: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Input  :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10 x 25 paper.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Output  :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 squares.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2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Input  :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13 x 29  paper. 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Output  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9  squares.</a:t>
            </a:r>
          </a:p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Explanation :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 (squares of size 13x13)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               + 4 (squares of size 3x3) 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              + 3 (squares of size 1x1)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               =9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2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know that if we want to cut minimum number of squares from the paper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Then, we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would have to cut largest square possible from the paper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first (be greedy) and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largest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square will have same side as smaller side of the paper.</a:t>
            </a:r>
          </a:p>
        </p:txBody>
      </p:sp>
    </p:spTree>
    <p:extLst>
      <p:ext uri="{BB962C8B-B14F-4D97-AF65-F5344CB8AC3E}">
        <p14:creationId xmlns:p14="http://schemas.microsoft.com/office/powerpoint/2010/main" val="39357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or example, if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paper have the size 13 x 29, then maximum square will be of side 13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So,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can cut 2 square of size 13 x 13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(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29/13 =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2) (taking integer valued side).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Now remaining paper will have size 3 x 13.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67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</TotalTime>
  <Words>399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PowerPoint Presentation</vt:lpstr>
      <vt:lpstr>INTRODUCTION</vt:lpstr>
      <vt:lpstr>GREEDY ALGORITHMS</vt:lpstr>
      <vt:lpstr>ALERT </vt:lpstr>
      <vt:lpstr>PROBLEM  STATEMENT</vt:lpstr>
      <vt:lpstr>EXAMPLE</vt:lpstr>
      <vt:lpstr>EXAMPLE</vt:lpstr>
      <vt:lpstr>SOLUTION APPROACH</vt:lpstr>
      <vt:lpstr>SOLUTION APPROACH</vt:lpstr>
      <vt:lpstr>SOLUTION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Srivastava</dc:creator>
  <cp:lastModifiedBy>Himanshu Srivastava</cp:lastModifiedBy>
  <cp:revision>7</cp:revision>
  <dcterms:created xsi:type="dcterms:W3CDTF">2020-04-13T02:09:07Z</dcterms:created>
  <dcterms:modified xsi:type="dcterms:W3CDTF">2020-04-17T08:37:07Z</dcterms:modified>
</cp:coreProperties>
</file>