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6C58-4C72-4CB1-A74F-22AD240A1D7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ED6C58-4C72-4CB1-A74F-22AD240A1D7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BED444-4780-4C6E-860C-15020DC0242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743200"/>
            <a:ext cx="7772400" cy="35814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dirty="0" smtClean="0">
                <a:latin typeface="Arial" charset="0"/>
              </a:rPr>
              <a:t>DYNAMIC  PROGRAMMING</a:t>
            </a:r>
          </a:p>
          <a:p>
            <a:pPr>
              <a:lnSpc>
                <a:spcPct val="90000"/>
              </a:lnSpc>
            </a:pPr>
            <a:endParaRPr lang="en-US" sz="4400" b="1" dirty="0">
              <a:latin typeface="Arial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</a:rPr>
              <a:t>  by 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</a:rPr>
              <a:t>- </a:t>
            </a:r>
            <a:r>
              <a:rPr lang="en-US" sz="2000" b="1" dirty="0">
                <a:latin typeface="Arial" charset="0"/>
              </a:rPr>
              <a:t>  </a:t>
            </a:r>
          </a:p>
          <a:p>
            <a:pPr algn="l">
              <a:lnSpc>
                <a:spcPct val="90000"/>
              </a:lnSpc>
            </a:pPr>
            <a:endParaRPr lang="en-US" sz="2000" b="1" dirty="0">
              <a:latin typeface="Arial" charset="0"/>
            </a:endParaRPr>
          </a:p>
          <a:p>
            <a:pPr algn="l">
              <a:lnSpc>
                <a:spcPct val="90000"/>
              </a:lnSpc>
            </a:pPr>
            <a:r>
              <a:rPr lang="en-US" sz="2000" b="1" i="1" dirty="0" smtClean="0">
                <a:solidFill>
                  <a:srgbClr val="002060"/>
                </a:solidFill>
                <a:latin typeface="Arial" charset="0"/>
              </a:rPr>
              <a:t>  KARTIK   SHAURYA             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(</a:t>
            </a:r>
            <a:r>
              <a:rPr lang="en-US" sz="2000" b="1" dirty="0">
                <a:solidFill>
                  <a:srgbClr val="002060"/>
                </a:solidFill>
                <a:latin typeface="Arial" charset="0"/>
              </a:rPr>
              <a:t>181210026)</a:t>
            </a:r>
            <a:r>
              <a:rPr lang="en-US" sz="2000" b="1" dirty="0">
                <a:latin typeface="Arial" charset="0"/>
              </a:rPr>
              <a:t> </a:t>
            </a:r>
          </a:p>
          <a:p>
            <a:pPr algn="l">
              <a:lnSpc>
                <a:spcPct val="90000"/>
              </a:lnSpc>
            </a:pPr>
            <a:r>
              <a:rPr lang="en-US" sz="2000" b="1" i="1" dirty="0" smtClean="0">
                <a:solidFill>
                  <a:srgbClr val="002060"/>
                </a:solidFill>
                <a:latin typeface="Arial" charset="0"/>
              </a:rPr>
              <a:t>  HIMANSHU   SRIVASTAVA  </a:t>
            </a:r>
            <a:r>
              <a:rPr lang="en-US" sz="2000" b="1" dirty="0" smtClean="0">
                <a:solidFill>
                  <a:srgbClr val="002060"/>
                </a:solidFill>
                <a:latin typeface="Arial" charset="0"/>
              </a:rPr>
              <a:t>(</a:t>
            </a:r>
            <a:r>
              <a:rPr lang="en-US" sz="2000" b="1" dirty="0">
                <a:solidFill>
                  <a:srgbClr val="002060"/>
                </a:solidFill>
                <a:latin typeface="Arial" charset="0"/>
              </a:rPr>
              <a:t>181220031)</a:t>
            </a:r>
            <a:r>
              <a:rPr lang="en-US" sz="2000" b="1" i="1" dirty="0">
                <a:solidFill>
                  <a:srgbClr val="002060"/>
                </a:solidFill>
                <a:latin typeface="Arial" charset="0"/>
              </a:rPr>
              <a:t>  </a:t>
            </a:r>
            <a:r>
              <a:rPr lang="en-US" sz="2000" b="1" i="1" dirty="0" smtClean="0">
                <a:solidFill>
                  <a:srgbClr val="002060"/>
                </a:solidFill>
                <a:latin typeface="Arial" charset="0"/>
              </a:rPr>
              <a:t>- </a:t>
            </a:r>
            <a:r>
              <a:rPr lang="en-US" sz="2000" u="sng" dirty="0" smtClean="0">
                <a:solidFill>
                  <a:srgbClr val="FFFF00"/>
                </a:solidFill>
                <a:latin typeface="Arial" charset="0"/>
              </a:rPr>
              <a:t>last roll no.</a:t>
            </a:r>
            <a:endParaRPr lang="en-US" sz="2000" u="sng" dirty="0">
              <a:solidFill>
                <a:srgbClr val="FFFF00"/>
              </a:solidFill>
              <a:latin typeface="Arial" charset="0"/>
            </a:endParaRPr>
          </a:p>
          <a:p>
            <a:pPr algn="l">
              <a:lnSpc>
                <a:spcPct val="90000"/>
              </a:lnSpc>
            </a:pPr>
            <a:r>
              <a:rPr lang="en-US" sz="1800" b="1" dirty="0" smtClean="0">
                <a:latin typeface="Arial" charset="0"/>
              </a:rPr>
              <a:t> </a:t>
            </a: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 smtClean="0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685800" y="2590800"/>
            <a:ext cx="79248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685800" y="3962400"/>
            <a:ext cx="7924800" cy="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5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But we need, our solution in linear time so we will use dynamic programing.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We can solve this problem in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pseudo poly nomial time (time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complexity is dependent on numeric value of input) using Dynamic Programming. </a:t>
            </a:r>
          </a:p>
        </p:txBody>
      </p:sp>
    </p:spTree>
    <p:extLst>
      <p:ext uri="{BB962C8B-B14F-4D97-AF65-F5344CB8AC3E}">
        <p14:creationId xmlns:p14="http://schemas.microsoft.com/office/powerpoint/2010/main" val="72601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380999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idea is similar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to Dynamic programing solution subset problem.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time complexity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solution using dynamic programing will be 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O(n *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RHS)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where n is the number of terms in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LHS.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98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INTRODUCTON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Dynamic Programming is mainly an optimization over plain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recursion.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Wherever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we see a recursive solution that has repeated calls for same inputs, we can optimize it using Dynamic Programming.</a:t>
            </a:r>
          </a:p>
        </p:txBody>
      </p:sp>
    </p:spTree>
    <p:extLst>
      <p:ext uri="{BB962C8B-B14F-4D97-AF65-F5344CB8AC3E}">
        <p14:creationId xmlns:p14="http://schemas.microsoft.com/office/powerpoint/2010/main" val="99822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0"/>
            <a:ext cx="7772400" cy="1470025"/>
          </a:xfrm>
        </p:spPr>
        <p:txBody>
          <a:bodyPr/>
          <a:lstStyle/>
          <a:p>
            <a:r>
              <a:rPr lang="en-US" b="1" u="sng" dirty="0" smtClean="0"/>
              <a:t>INTRODUCTON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828800"/>
            <a:ext cx="7924800" cy="434340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idea is to simply store the results of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already calculated sub problems.</a:t>
            </a:r>
          </a:p>
          <a:p>
            <a:pPr algn="l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that we do not have to re-compute them when needed later.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simple optimization reduces time complexities from exponential to polynomial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659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INTRODUCTON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87680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For example, if we write simple recursive solution for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Fibonacci numbers - :</a:t>
            </a:r>
          </a:p>
          <a:p>
            <a:pPr marL="0" indent="0" fontAlgn="base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get exponential time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complexity. </a:t>
            </a:r>
          </a:p>
          <a:p>
            <a:pPr marL="0" indent="0" fontAlgn="base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if we optimize it by storing solutions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of </a:t>
            </a:r>
          </a:p>
          <a:p>
            <a:pPr marL="0" indent="0" fontAlgn="base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already calculated sub problems,(previous terms)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 fontAlgn="base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time complexity reduces to linear.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Recursion : Exponential</a:t>
            </a:r>
            <a:endParaRPr lang="en-US" b="1" u="sng" dirty="0"/>
          </a:p>
        </p:txBody>
      </p:sp>
      <p:pic>
        <p:nvPicPr>
          <p:cNvPr id="1026" name="Picture 2" descr="C:\Users\Himanshu Srivastava\Pictures\fib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7239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79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Dynamic programing -  Linear</a:t>
            </a:r>
            <a:endParaRPr lang="en-US" b="1" u="sng" dirty="0"/>
          </a:p>
        </p:txBody>
      </p:sp>
      <p:pic>
        <p:nvPicPr>
          <p:cNvPr id="2050" name="Picture 2" descr="C:\Users\Himanshu Srivastava\Pictures\fib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2209800"/>
            <a:ext cx="6934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8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1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PROBLEM  STATEMENT</a:t>
            </a:r>
            <a:br>
              <a:rPr lang="en-US" b="1" u="sn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667000"/>
            <a:ext cx="8229600" cy="2514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Given a linear equation of n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variables.</a:t>
            </a:r>
          </a:p>
          <a:p>
            <a:pPr marL="0" indent="0"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ind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number of non-negative integer solutions of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given linear equation.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0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EXAMPLE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8006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example , given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equation be “x + 2y = 5”, solutions of this equation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are -: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“x = 1, y = 2”,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x = 5, y = 0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”,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x =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3, y = 1” . </a:t>
            </a:r>
          </a:p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may be assumed that all coefficients in given equation are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positive integers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673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We can solve this problem recursively.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idea is to subtract first coefficient from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RHS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and then recur for remaining value of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RHS.</a:t>
            </a:r>
          </a:p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time complexity of above solution is exponential.</a:t>
            </a:r>
          </a:p>
        </p:txBody>
      </p:sp>
    </p:spTree>
    <p:extLst>
      <p:ext uri="{BB962C8B-B14F-4D97-AF65-F5344CB8AC3E}">
        <p14:creationId xmlns:p14="http://schemas.microsoft.com/office/powerpoint/2010/main" val="1294517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</TotalTime>
  <Words>246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PowerPoint Presentation</vt:lpstr>
      <vt:lpstr>INTRODUCTON</vt:lpstr>
      <vt:lpstr>INTRODUCTON</vt:lpstr>
      <vt:lpstr>INTRODUCTON</vt:lpstr>
      <vt:lpstr>Recursion : Exponential</vt:lpstr>
      <vt:lpstr>Dynamic programing -  Linear</vt:lpstr>
      <vt:lpstr>PROBLEM  STATEMENT </vt:lpstr>
      <vt:lpstr>EXAMPLE</vt:lpstr>
      <vt:lpstr>SOLUTION APPROACH</vt:lpstr>
      <vt:lpstr>SOLUTION APPROACH</vt:lpstr>
      <vt:lpstr>SOLUTION APPROACH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Srivastava</dc:creator>
  <cp:lastModifiedBy>Himanshu Srivastava</cp:lastModifiedBy>
  <cp:revision>7</cp:revision>
  <dcterms:created xsi:type="dcterms:W3CDTF">2020-04-13T02:48:18Z</dcterms:created>
  <dcterms:modified xsi:type="dcterms:W3CDTF">2020-04-17T08:37:43Z</dcterms:modified>
</cp:coreProperties>
</file>