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9E016143-E03C-4CFD-AFDC-14E5BDEA754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A7A723-92A7-435B-B681-F25B092FEFEB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F170639-886C-4FCF-9EAB-ABB5DA3F3F4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04736-94E7-4774-8446-EEE828D8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359" y="690880"/>
            <a:ext cx="3322321" cy="1707514"/>
          </a:xfrm>
        </p:spPr>
        <p:txBody>
          <a:bodyPr/>
          <a:lstStyle/>
          <a:p>
            <a:r>
              <a:rPr lang="en-US" dirty="0" smtClean="0"/>
              <a:t>BFS </a:t>
            </a:r>
            <a:r>
              <a:rPr lang="en-US" dirty="0"/>
              <a:t>and </a:t>
            </a:r>
            <a:r>
              <a:rPr lang="en-US" dirty="0" smtClean="0"/>
              <a:t>DFS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F4FBA6-A9CF-4BCE-B884-F726FD256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991" y="4198548"/>
            <a:ext cx="9418320" cy="2476500"/>
          </a:xfrm>
        </p:spPr>
        <p:txBody>
          <a:bodyPr/>
          <a:lstStyle/>
          <a:p>
            <a:r>
              <a:rPr lang="en-US" sz="2400" dirty="0">
                <a:latin typeface="Century" pitchFamily="18" charset="0"/>
              </a:rPr>
              <a:t>SUBMITTED BY :- </a:t>
            </a:r>
            <a:r>
              <a:rPr lang="en-US" sz="2400" dirty="0" smtClean="0">
                <a:latin typeface="Century" pitchFamily="18" charset="0"/>
              </a:rPr>
              <a:t>ABHISHEK LUTHRA</a:t>
            </a:r>
            <a:endParaRPr lang="en-US" sz="2400" dirty="0">
              <a:latin typeface="Century" pitchFamily="18" charset="0"/>
            </a:endParaRPr>
          </a:p>
          <a:p>
            <a:r>
              <a:rPr lang="en-US" sz="2400" dirty="0">
                <a:latin typeface="Century" pitchFamily="18" charset="0"/>
              </a:rPr>
              <a:t>ROLL NO. :- </a:t>
            </a:r>
            <a:r>
              <a:rPr lang="en-US" dirty="0" smtClean="0">
                <a:latin typeface="Century" pitchFamily="18" charset="0"/>
              </a:rPr>
              <a:t>181210003</a:t>
            </a:r>
            <a:endParaRPr lang="en-US" sz="2400" dirty="0">
              <a:latin typeface="Century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687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AF5C9-1737-4C34-870B-61861233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16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BC401E-191E-49DB-BD7F-CF399F4FAAE2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FIRST SEARCH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1047" y="1371601"/>
            <a:ext cx="8880953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630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47E25-7959-4AF0-AA0B-781BDA28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2950"/>
            <a:ext cx="9692640" cy="1215072"/>
          </a:xfrm>
        </p:spPr>
        <p:txBody>
          <a:bodyPr/>
          <a:lstStyle/>
          <a:p>
            <a:r>
              <a:rPr lang="en-US" dirty="0"/>
              <a:t>TIME COMPLEXITY:-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AD8EDE-278D-4BDF-BB9E-C3B0DFAF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" y="2409825"/>
            <a:ext cx="10892028" cy="4371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Time complexity of DFS is also O(V + E), where V stands for vertices and E stands for edges.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56FFB2-9459-4B6A-86C2-F53339C8BBD9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15120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2710C-668A-419F-BCA7-927FA75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733424"/>
            <a:ext cx="9692640" cy="881697"/>
          </a:xfrm>
        </p:spPr>
        <p:txBody>
          <a:bodyPr/>
          <a:lstStyle/>
          <a:p>
            <a:r>
              <a:rPr lang="en-US" dirty="0"/>
              <a:t>BREADTH FIRST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97C0D6-2ABE-4C9F-BCBC-D6340F51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" y="1962150"/>
            <a:ext cx="10806303" cy="4789487"/>
          </a:xfrm>
        </p:spPr>
        <p:txBody>
          <a:bodyPr/>
          <a:lstStyle/>
          <a:p>
            <a:r>
              <a:rPr lang="en-US" sz="2400" dirty="0"/>
              <a:t>Given a graph G = (V,E) and a distinguished source vertex s, breadth-ﬁrst search systematically explores the edges of G to “discover” every vertex that is reachable from s.</a:t>
            </a:r>
          </a:p>
          <a:p>
            <a:r>
              <a:rPr lang="en-US" sz="2400" dirty="0"/>
              <a:t> It computes the distance from s to each reachable vertex. </a:t>
            </a:r>
          </a:p>
          <a:p>
            <a:r>
              <a:rPr lang="en-US" sz="2400" dirty="0"/>
              <a:t>It also produces a “breadth-ﬁrst tree” with root s that contains all reachable vertices. </a:t>
            </a:r>
          </a:p>
          <a:p>
            <a:r>
              <a:rPr lang="en-US" sz="2400" dirty="0"/>
              <a:t>For any vertex v reachable from s, the simple path in the breadth-ﬁrst tree from s to v corresponds to a “shortest path” from s to v in G, that is, a path containing the smallest number of edges.</a:t>
            </a:r>
          </a:p>
          <a:p>
            <a:r>
              <a:rPr lang="en-US" sz="2400" dirty="0"/>
              <a:t> The algorithm works on both directed and undirected graphs.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8F2CC3-58CC-4A0F-90D5-3B926CA79E2A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105470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1C0D4-4131-4A35-9E33-D39B0DDD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" y="819150"/>
            <a:ext cx="9692640" cy="92932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C274C-AAB0-489E-B944-0336D8892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426" y="2295525"/>
                <a:ext cx="9686924" cy="4086225"/>
              </a:xfrm>
            </p:spPr>
            <p:txBody>
              <a:bodyPr/>
              <a:lstStyle/>
              <a:p>
                <a:r>
                  <a:rPr lang="en-US" b="1" dirty="0"/>
                  <a:t>BFS(G,s)</a:t>
                </a:r>
              </a:p>
              <a:p>
                <a:r>
                  <a:rPr lang="en-US" b="1" dirty="0"/>
                  <a:t> for each vertex u </a:t>
                </a:r>
                <a:r>
                  <a:rPr lang="az-Cyrl-AZ" b="1" dirty="0"/>
                  <a:t>є</a:t>
                </a:r>
                <a:r>
                  <a:rPr lang="en-US" b="1" dirty="0"/>
                  <a:t> G.V – {s}</a:t>
                </a:r>
              </a:p>
              <a:p>
                <a:r>
                  <a:rPr lang="en-US" b="1" dirty="0"/>
                  <a:t> 	</a:t>
                </a:r>
                <a:r>
                  <a:rPr lang="en-US" b="1" dirty="0" err="1"/>
                  <a:t>u.color</a:t>
                </a:r>
                <a:r>
                  <a:rPr lang="en-US" b="1" dirty="0"/>
                  <a:t> = WHITE </a:t>
                </a:r>
              </a:p>
              <a:p>
                <a:r>
                  <a:rPr lang="en-US" b="1" dirty="0"/>
                  <a:t> 	</a:t>
                </a:r>
                <a:r>
                  <a:rPr lang="en-US" b="1" dirty="0" err="1"/>
                  <a:t>u.d</a:t>
                </a:r>
                <a:r>
                  <a:rPr lang="en-US" b="1" dirty="0"/>
                  <a:t> = </a:t>
                </a:r>
                <a:r>
                  <a:rPr lang="en-US" sz="1900" b="1" dirty="0"/>
                  <a:t>∞</a:t>
                </a:r>
              </a:p>
              <a:p>
                <a:r>
                  <a:rPr lang="en-US" b="1" dirty="0"/>
                  <a:t> 	u.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 = NIL </a:t>
                </a:r>
              </a:p>
              <a:p>
                <a:r>
                  <a:rPr lang="en-US" b="1" dirty="0"/>
                  <a:t> </a:t>
                </a:r>
                <a:r>
                  <a:rPr lang="en-US" b="1" dirty="0" err="1"/>
                  <a:t>s.color</a:t>
                </a:r>
                <a:r>
                  <a:rPr lang="en-US" b="1" dirty="0"/>
                  <a:t> = GRAY</a:t>
                </a:r>
              </a:p>
              <a:p>
                <a:r>
                  <a:rPr lang="en-US" b="1" dirty="0"/>
                  <a:t> </a:t>
                </a:r>
                <a:r>
                  <a:rPr lang="en-US" b="1" dirty="0" err="1"/>
                  <a:t>s.d</a:t>
                </a:r>
                <a:r>
                  <a:rPr lang="en-US" b="1" dirty="0"/>
                  <a:t> = 0</a:t>
                </a:r>
              </a:p>
              <a:p>
                <a:r>
                  <a:rPr lang="en-US" b="1" dirty="0"/>
                  <a:t> s.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 = NIL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CFC274C-AAB0-489E-B944-0336D8892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26" y="2295525"/>
                <a:ext cx="9686924" cy="4086225"/>
              </a:xfrm>
              <a:blipFill>
                <a:blip r:embed="rId2"/>
                <a:stretch>
                  <a:fillRect l="-126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A9AF48A-9FEA-4DAF-B865-901D8BEB29BD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3808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8F941B-11B4-45F4-9926-9A27062D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" y="1095374"/>
            <a:ext cx="9692640" cy="78644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E2645-CDAD-4674-81B3-4486D47F3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121" y="2114550"/>
                <a:ext cx="10158603" cy="46561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 Q = </a:t>
                </a:r>
                <a:r>
                  <a:rPr lang="en-US" b="1" dirty="0">
                    <a:latin typeface="Century Gothic" panose="020B0502020202020204" pitchFamily="34" charset="0"/>
                  </a:rPr>
                  <a:t></a:t>
                </a:r>
                <a:r>
                  <a:rPr lang="en-US" b="1" dirty="0"/>
                  <a:t>;</a:t>
                </a:r>
              </a:p>
              <a:p>
                <a:r>
                  <a:rPr lang="en-US" b="1" dirty="0"/>
                  <a:t> ENQUEUE(Q,s)</a:t>
                </a:r>
              </a:p>
              <a:p>
                <a:r>
                  <a:rPr lang="en-US" b="1" dirty="0"/>
                  <a:t> while Q != </a:t>
                </a:r>
                <a:r>
                  <a:rPr lang="en-US" b="1" dirty="0">
                    <a:latin typeface="Century Gothic" panose="020B0502020202020204" pitchFamily="34" charset="0"/>
                  </a:rPr>
                  <a:t></a:t>
                </a:r>
                <a:r>
                  <a:rPr lang="en-US" b="1" dirty="0"/>
                  <a:t>;</a:t>
                </a:r>
              </a:p>
              <a:p>
                <a:r>
                  <a:rPr lang="en-US" b="1" dirty="0"/>
                  <a:t> 	u = DEQUEUE(Q)</a:t>
                </a:r>
              </a:p>
              <a:p>
                <a:r>
                  <a:rPr lang="en-US" b="1" dirty="0"/>
                  <a:t> 	for each v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n-US" b="1" dirty="0" err="1"/>
                  <a:t>G.Adj</a:t>
                </a:r>
                <a:r>
                  <a:rPr lang="en-US" b="1" dirty="0"/>
                  <a:t>[u] </a:t>
                </a:r>
              </a:p>
              <a:p>
                <a:r>
                  <a:rPr lang="en-US" b="1" dirty="0"/>
                  <a:t> 		if </a:t>
                </a:r>
                <a:r>
                  <a:rPr lang="en-US" b="1" dirty="0" err="1"/>
                  <a:t>v.color</a:t>
                </a:r>
                <a:r>
                  <a:rPr lang="en-US" b="1" dirty="0"/>
                  <a:t> == WHITE</a:t>
                </a:r>
              </a:p>
              <a:p>
                <a:r>
                  <a:rPr lang="en-US" b="1" dirty="0"/>
                  <a:t> 			</a:t>
                </a:r>
                <a:r>
                  <a:rPr lang="en-US" b="1" dirty="0" err="1"/>
                  <a:t>v.color</a:t>
                </a:r>
                <a:r>
                  <a:rPr lang="en-US" b="1" dirty="0"/>
                  <a:t> = GRAY </a:t>
                </a:r>
              </a:p>
              <a:p>
                <a:r>
                  <a:rPr lang="en-US" b="1" dirty="0"/>
                  <a:t> 			</a:t>
                </a:r>
                <a:r>
                  <a:rPr lang="en-US" b="1" dirty="0" err="1"/>
                  <a:t>v.d</a:t>
                </a:r>
                <a:r>
                  <a:rPr lang="en-US" b="1" dirty="0"/>
                  <a:t> = </a:t>
                </a:r>
                <a:r>
                  <a:rPr lang="en-US" b="1" dirty="0" err="1"/>
                  <a:t>u.d</a:t>
                </a:r>
                <a:r>
                  <a:rPr lang="en-US" b="1" dirty="0"/>
                  <a:t> +1</a:t>
                </a:r>
              </a:p>
              <a:p>
                <a:r>
                  <a:rPr lang="en-US" b="1" dirty="0"/>
                  <a:t>			 v.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1" dirty="0"/>
                  <a:t>= u</a:t>
                </a:r>
              </a:p>
              <a:p>
                <a:r>
                  <a:rPr lang="en-US" b="1" dirty="0"/>
                  <a:t> 			ENQUEUE(</a:t>
                </a:r>
                <a:r>
                  <a:rPr lang="en-US" b="1" dirty="0" err="1"/>
                  <a:t>Q,v</a:t>
                </a:r>
                <a:r>
                  <a:rPr lang="en-US" b="1" dirty="0"/>
                  <a:t>)</a:t>
                </a:r>
              </a:p>
              <a:p>
                <a:r>
                  <a:rPr lang="en-US" b="1" dirty="0"/>
                  <a:t>	</a:t>
                </a:r>
                <a:r>
                  <a:rPr lang="en-US" b="1" dirty="0" err="1"/>
                  <a:t>u.color</a:t>
                </a:r>
                <a:r>
                  <a:rPr lang="en-US" b="1" dirty="0"/>
                  <a:t> = BLACK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EDE2645-CDAD-4674-81B3-4486D47F3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121" y="2114550"/>
                <a:ext cx="10158603" cy="4656137"/>
              </a:xfrm>
              <a:blipFill>
                <a:blip r:embed="rId2"/>
                <a:stretch>
                  <a:fillRect l="-60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DFD22D-ADC2-4771-BD8A-4B4D3FCBEA88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9807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8DAF2-4FAC-45AD-A16A-6443F258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866774"/>
            <a:ext cx="9692640" cy="976947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FDE48AE-EC21-47B1-BFA6-9801CFC51842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 FIRST SEARCH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4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6961" y="1073621"/>
            <a:ext cx="6085839" cy="5611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3122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8F8E29-CF2D-44DB-84A1-189732C9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876300"/>
            <a:ext cx="9692640" cy="100552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34ECBD-DB0C-4EF1-98C6-727CAEB6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47" y="2200274"/>
            <a:ext cx="10225278" cy="455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Time complexity of BFS is O(V + E), where V stands for vertices and E stands for edges.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A3EC32B-20B6-4F7C-ABDD-EC7D2610002C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24871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F8421-FF9A-4DD2-A5D4-71D41440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410"/>
            <a:ext cx="9692640" cy="1325562"/>
          </a:xfrm>
        </p:spPr>
        <p:txBody>
          <a:bodyPr/>
          <a:lstStyle/>
          <a:p>
            <a:r>
              <a:rPr lang="en-US" dirty="0"/>
              <a:t>DEPTH FIRST SEARCH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8D0021-27BE-4F36-AE38-CC00916A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1" y="2238375"/>
            <a:ext cx="10977753" cy="4533900"/>
          </a:xfrm>
        </p:spPr>
        <p:txBody>
          <a:bodyPr>
            <a:normAutofit/>
          </a:bodyPr>
          <a:lstStyle/>
          <a:p>
            <a:r>
              <a:rPr lang="en-US" sz="2400" dirty="0"/>
              <a:t>Depth-ﬁrst search explores edges out of the most recently discovered vertex v that still has unexplored edges leaving it. </a:t>
            </a:r>
          </a:p>
          <a:p>
            <a:r>
              <a:rPr lang="en-US" sz="2400" dirty="0"/>
              <a:t>Once all of v’s edges have been explored, the search “backtracks” to explore edges leaving the vertex from which v was discovered. </a:t>
            </a:r>
          </a:p>
          <a:p>
            <a:r>
              <a:rPr lang="en-US" sz="2400" dirty="0"/>
              <a:t>This process continues until we have discovered all the vertices that are reachable from the original source vertex. </a:t>
            </a:r>
          </a:p>
          <a:p>
            <a:r>
              <a:rPr lang="en-US" sz="2400" dirty="0"/>
              <a:t>If any undiscovered vertices remain, then depth-ﬁrst search selects one of them as a new source, and it repeats the search from that source. </a:t>
            </a:r>
          </a:p>
          <a:p>
            <a:r>
              <a:rPr lang="en-US" sz="2400" dirty="0"/>
              <a:t>The algorithm repeats this entire process until it has discovered every vertex.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C8C3F9-3407-43A7-AC11-DA989E2FE77B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15428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22DB-62AA-44A9-8D25-2507C44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" y="1000124"/>
            <a:ext cx="9692640" cy="80549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4505-5AF1-4DCA-B79C-96A9D2DC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22" y="1905001"/>
                <a:ext cx="10644378" cy="47799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DFS(G)</a:t>
                </a:r>
              </a:p>
              <a:p>
                <a:r>
                  <a:rPr lang="en-US" sz="2400" dirty="0"/>
                  <a:t>for each vertex u </a:t>
                </a:r>
                <a:r>
                  <a:rPr lang="az-Cyrl-AZ" sz="2400" b="1" dirty="0"/>
                  <a:t>є</a:t>
                </a:r>
                <a:r>
                  <a:rPr lang="en-US" sz="2400" dirty="0"/>
                  <a:t> G.V </a:t>
                </a:r>
              </a:p>
              <a:p>
                <a:r>
                  <a:rPr lang="en-US" sz="2400" dirty="0"/>
                  <a:t> 		</a:t>
                </a:r>
                <a:r>
                  <a:rPr lang="en-US" sz="2400" dirty="0" err="1"/>
                  <a:t>u.color</a:t>
                </a:r>
                <a:r>
                  <a:rPr lang="en-US" sz="2400" dirty="0"/>
                  <a:t> = WHITE</a:t>
                </a:r>
              </a:p>
              <a:p>
                <a:r>
                  <a:rPr lang="en-US" sz="2400" dirty="0"/>
                  <a:t> 		u.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/>
                  <a:t> = NIL </a:t>
                </a:r>
              </a:p>
              <a:p>
                <a:r>
                  <a:rPr lang="en-US" sz="2400" dirty="0"/>
                  <a:t>time = 0 </a:t>
                </a:r>
              </a:p>
              <a:p>
                <a:r>
                  <a:rPr lang="en-US" sz="2400" dirty="0"/>
                  <a:t>for each vertex u </a:t>
                </a:r>
                <a:r>
                  <a:rPr lang="az-Cyrl-AZ" sz="2400" b="1" dirty="0"/>
                  <a:t>є</a:t>
                </a:r>
                <a:r>
                  <a:rPr lang="en-US" sz="2400" dirty="0"/>
                  <a:t> G.V </a:t>
                </a:r>
              </a:p>
              <a:p>
                <a:r>
                  <a:rPr lang="en-US" sz="2400" dirty="0"/>
                  <a:t> 		if </a:t>
                </a:r>
                <a:r>
                  <a:rPr lang="en-US" sz="2400" dirty="0" err="1"/>
                  <a:t>u.color</a:t>
                </a:r>
                <a:r>
                  <a:rPr lang="en-US" sz="2400" dirty="0"/>
                  <a:t> ==WHITE </a:t>
                </a:r>
              </a:p>
              <a:p>
                <a:r>
                  <a:rPr lang="en-US" sz="2400" dirty="0"/>
                  <a:t> 			  DFS-VISIT(</a:t>
                </a:r>
                <a:r>
                  <a:rPr lang="en-US" sz="2400" dirty="0" err="1"/>
                  <a:t>G,u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65A4505-5AF1-4DCA-B79C-96A9D2DC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22" y="1905001"/>
                <a:ext cx="10644378" cy="4779962"/>
              </a:xfrm>
              <a:blipFill>
                <a:blip r:embed="rId2"/>
                <a:stretch>
                  <a:fillRect l="-45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129240C-1657-44AF-B4F7-49C38AACBF8C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365465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22DB-62AA-44A9-8D25-2507C44A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" y="1000124"/>
            <a:ext cx="9692640" cy="805497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4505-5AF1-4DCA-B79C-96A9D2DC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22" y="1905001"/>
                <a:ext cx="10644378" cy="4779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DFS-VISIT(</a:t>
                </a:r>
                <a:r>
                  <a:rPr lang="en-US" sz="2400" dirty="0" err="1"/>
                  <a:t>G,u</a:t>
                </a:r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time = time + 1  // white vertex u has just been discovered </a:t>
                </a:r>
              </a:p>
              <a:p>
                <a:r>
                  <a:rPr lang="en-US" sz="2400" dirty="0" err="1"/>
                  <a:t>u.d</a:t>
                </a:r>
                <a:r>
                  <a:rPr lang="en-US" sz="2400" dirty="0"/>
                  <a:t> = time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err="1"/>
                  <a:t>u.color</a:t>
                </a:r>
                <a:r>
                  <a:rPr lang="en-US" sz="2400" dirty="0"/>
                  <a:t> = GRAY</a:t>
                </a:r>
              </a:p>
              <a:p>
                <a:r>
                  <a:rPr lang="en-US" sz="2400" dirty="0"/>
                  <a:t>for each v </a:t>
                </a:r>
                <a:r>
                  <a:rPr lang="az-Cyrl-AZ" sz="2400" b="1" dirty="0"/>
                  <a:t>є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G.Adj</a:t>
                </a:r>
                <a:r>
                  <a:rPr lang="en-US" sz="2400" dirty="0"/>
                  <a:t>[u]      // explore edge (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 		if </a:t>
                </a:r>
                <a:r>
                  <a:rPr lang="en-US" sz="2400" dirty="0" err="1"/>
                  <a:t>v.color</a:t>
                </a:r>
                <a:r>
                  <a:rPr lang="en-US" sz="2400" dirty="0"/>
                  <a:t> == WHITE </a:t>
                </a:r>
              </a:p>
              <a:p>
                <a:r>
                  <a:rPr lang="en-US" sz="2400" dirty="0"/>
                  <a:t> 			 v.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u </a:t>
                </a:r>
              </a:p>
              <a:p>
                <a:r>
                  <a:rPr lang="en-US" sz="2400" dirty="0"/>
                  <a:t> 			 DFS-VISIT(</a:t>
                </a:r>
                <a:r>
                  <a:rPr lang="en-US" sz="2400" dirty="0" err="1"/>
                  <a:t>G,v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 err="1"/>
                  <a:t>u.color</a:t>
                </a:r>
                <a:r>
                  <a:rPr lang="en-US" sz="2400" dirty="0"/>
                  <a:t> = BLACK     // blacken u; it is ﬁnished </a:t>
                </a:r>
              </a:p>
              <a:p>
                <a:r>
                  <a:rPr lang="en-US" sz="2400" dirty="0"/>
                  <a:t> time = time + 1</a:t>
                </a:r>
              </a:p>
              <a:p>
                <a:r>
                  <a:rPr lang="en-US" sz="2400" dirty="0" err="1"/>
                  <a:t>u.f</a:t>
                </a:r>
                <a:r>
                  <a:rPr lang="en-US" sz="2400" dirty="0"/>
                  <a:t> = time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65A4505-5AF1-4DCA-B79C-96A9D2DC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22" y="1905001"/>
                <a:ext cx="10644378" cy="4779962"/>
              </a:xfrm>
              <a:blipFill>
                <a:blip r:embed="rId2"/>
                <a:stretch>
                  <a:fillRect l="-22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129240C-1657-44AF-B4F7-49C38AACBF8C}"/>
              </a:ext>
            </a:extLst>
          </p:cNvPr>
          <p:cNvSpPr/>
          <p:nvPr/>
        </p:nvSpPr>
        <p:spPr>
          <a:xfrm>
            <a:off x="0" y="0"/>
            <a:ext cx="113347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FIRST SEARCH </a:t>
            </a:r>
          </a:p>
        </p:txBody>
      </p:sp>
    </p:spTree>
    <p:extLst>
      <p:ext uri="{BB962C8B-B14F-4D97-AF65-F5344CB8AC3E}">
        <p14:creationId xmlns="" xmlns:p14="http://schemas.microsoft.com/office/powerpoint/2010/main" val="112956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</TotalTime>
  <Words>336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BFS and DFS </vt:lpstr>
      <vt:lpstr>BREADTH FIRST SEARCH </vt:lpstr>
      <vt:lpstr>ALGORITHM :-</vt:lpstr>
      <vt:lpstr>ALGORITHM :-</vt:lpstr>
      <vt:lpstr>EXAMPLE :-</vt:lpstr>
      <vt:lpstr>TIME COMPLEXITY :-</vt:lpstr>
      <vt:lpstr>DEPTH FIRST SEARCH :-</vt:lpstr>
      <vt:lpstr>ALGORITHM :-</vt:lpstr>
      <vt:lpstr>ALGORITHM :-</vt:lpstr>
      <vt:lpstr>EXAMPLE :-</vt:lpstr>
      <vt:lpstr>TIME COMPLEXITY:-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and depth first search  </dc:title>
  <dc:creator>dimpal kataniya</dc:creator>
  <cp:lastModifiedBy>ASUS</cp:lastModifiedBy>
  <cp:revision>13</cp:revision>
  <dcterms:created xsi:type="dcterms:W3CDTF">2020-04-26T18:49:44Z</dcterms:created>
  <dcterms:modified xsi:type="dcterms:W3CDTF">2020-04-28T06:07:20Z</dcterms:modified>
</cp:coreProperties>
</file>