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9" r:id="rId4"/>
    <p:sldId id="271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58" r:id="rId14"/>
    <p:sldId id="267" r:id="rId15"/>
    <p:sldId id="273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9E016143-E03C-4CFD-AFDC-14E5BDEA754C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A7A723-92A7-435B-B681-F25B092FEFEB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4F170639-886C-4FCF-9EAB-ABB5DA3F3F4A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929EE-E363-4898-ABE7-B1C830FC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01" y="200025"/>
            <a:ext cx="11039474" cy="33337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Single-Source Shortest Path,</a:t>
            </a:r>
            <a:b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  <a:t> All pair Shortest Path</a:t>
            </a:r>
            <a:r>
              <a:rPr lang="en-IN" sz="54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IN" sz="5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8900AC-7403-43EC-A0ED-14FFAFFA4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20" y="3985260"/>
            <a:ext cx="9375267" cy="2872740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 pitchFamily="18" charset="0"/>
              </a:rPr>
              <a:t>SUBMITTED BY :- </a:t>
            </a:r>
            <a:r>
              <a:rPr lang="en-US" sz="2800" dirty="0" smtClean="0">
                <a:latin typeface="Constantia" pitchFamily="18" charset="0"/>
              </a:rPr>
              <a:t>ABHISHEK LUTHRA</a:t>
            </a:r>
            <a:endParaRPr lang="en-US" dirty="0">
              <a:latin typeface="Constantia" pitchFamily="18" charset="0"/>
            </a:endParaRPr>
          </a:p>
          <a:p>
            <a:r>
              <a:rPr lang="en-US" dirty="0">
                <a:latin typeface="Constantia" pitchFamily="18" charset="0"/>
              </a:rPr>
              <a:t>ROLL NO. –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181210003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84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1B398-C397-4357-92E2-0CC2249A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4" y="544579"/>
            <a:ext cx="9692640" cy="1325562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38F059-55A5-41D5-A5C2-BC52251D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71" y="1751163"/>
            <a:ext cx="11762578" cy="50290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bellmanFord</a:t>
            </a:r>
            <a:r>
              <a:rPr lang="en-US" dirty="0" smtClean="0"/>
              <a:t>(G, S)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smtClean="0"/>
              <a:t>each vertex V in 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distance[V</a:t>
            </a:r>
            <a:r>
              <a:rPr lang="en-US" dirty="0" smtClean="0"/>
              <a:t>] &lt;- infinite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previous[V</a:t>
            </a:r>
            <a:r>
              <a:rPr lang="en-US" dirty="0" smtClean="0"/>
              <a:t>] &lt;- NULL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distance[S</a:t>
            </a:r>
            <a:r>
              <a:rPr lang="en-US" dirty="0" smtClean="0"/>
              <a:t>] &lt;- 0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smtClean="0"/>
              <a:t>each vertex V in 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smtClean="0"/>
              <a:t>each edge (U,V) in 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tempDistance</a:t>
            </a:r>
            <a:r>
              <a:rPr lang="en-US" dirty="0" smtClean="0"/>
              <a:t> </a:t>
            </a:r>
            <a:r>
              <a:rPr lang="en-US" dirty="0" smtClean="0"/>
              <a:t>&lt;- distance[U] + </a:t>
            </a:r>
            <a:r>
              <a:rPr lang="en-US" dirty="0" err="1" smtClean="0"/>
              <a:t>edge_weight</a:t>
            </a:r>
            <a:r>
              <a:rPr lang="en-US" dirty="0" smtClean="0"/>
              <a:t>(U, V)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if </a:t>
            </a:r>
            <a:r>
              <a:rPr lang="en-US" dirty="0" err="1" smtClean="0"/>
              <a:t>tempDistance</a:t>
            </a:r>
            <a:r>
              <a:rPr lang="en-US" dirty="0" smtClean="0"/>
              <a:t> &lt; distance[V]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distance[V</a:t>
            </a:r>
            <a:r>
              <a:rPr lang="en-US" dirty="0" smtClean="0"/>
              <a:t>] &lt;- </a:t>
            </a:r>
            <a:r>
              <a:rPr lang="en-US" dirty="0" err="1" smtClean="0"/>
              <a:t>tempDistance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previous[V</a:t>
            </a:r>
            <a:r>
              <a:rPr lang="en-US" dirty="0" smtClean="0"/>
              <a:t>] &lt;- U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smtClean="0"/>
              <a:t>each edge (U,V) in 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dirty="0" smtClean="0"/>
              <a:t>distance[U] + </a:t>
            </a:r>
            <a:r>
              <a:rPr lang="en-US" dirty="0" err="1" smtClean="0"/>
              <a:t>edge_weight</a:t>
            </a:r>
            <a:r>
              <a:rPr lang="en-US" dirty="0" smtClean="0"/>
              <a:t>(U, V) &lt; distance[V}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Error</a:t>
            </a:r>
            <a:r>
              <a:rPr lang="en-US" dirty="0" smtClean="0"/>
              <a:t>: Negative Cycle Exists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smtClean="0"/>
              <a:t>distance[], previous[]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795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BE601-B1D6-4D16-88BC-135899A0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" y="994410"/>
            <a:ext cx="9692640" cy="132556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ED5268-A87D-4EB3-B636-BFB69884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6593" y="2249488"/>
            <a:ext cx="547881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75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76D6A-34E7-42CD-991A-03EC7C68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0534"/>
            <a:ext cx="9692640" cy="1325562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BE15EA-3D54-48B3-A5CC-E12CA6BA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419351"/>
            <a:ext cx="10963275" cy="44386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Time Complexity of Bellman Ford algorithm is relatively high O(V⋅E), in case E=V2, O(E3).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259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044E5-230C-45E0-9B00-4E768E1E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22" y="1184910"/>
            <a:ext cx="9692640" cy="1325562"/>
          </a:xfrm>
        </p:spPr>
        <p:txBody>
          <a:bodyPr/>
          <a:lstStyle/>
          <a:p>
            <a:r>
              <a:rPr lang="en-US" dirty="0"/>
              <a:t>ALL PAIR SHORTEST PATH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27386A-17DF-4DD1-9114-BF4F2459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" y="2762250"/>
            <a:ext cx="11158728" cy="3998912"/>
          </a:xfrm>
        </p:spPr>
        <p:txBody>
          <a:bodyPr>
            <a:normAutofit/>
          </a:bodyPr>
          <a:lstStyle/>
          <a:p>
            <a:r>
              <a:rPr lang="en-US" sz="2400" b="1" i="1" dirty="0"/>
              <a:t> All Pair Shortest Path Problem : </a:t>
            </a:r>
            <a:r>
              <a:rPr lang="en-US" sz="2400" dirty="0"/>
              <a:t>Find a shortest path from u to v for every pair of vertices of u and</a:t>
            </a:r>
            <a:r>
              <a:rPr lang="en-US" sz="2400" b="1" i="1" dirty="0"/>
              <a:t> </a:t>
            </a:r>
            <a:r>
              <a:rPr lang="en-US" sz="2400" dirty="0"/>
              <a:t>v.  Although we can solve this problem by running a single-source algorithm once from each vertex, we usually can solve it faster.</a:t>
            </a:r>
          </a:p>
          <a:p>
            <a:r>
              <a:rPr lang="en-US" sz="2400" dirty="0"/>
              <a:t>The all pair shortest path algorithm is also known as Floyd-</a:t>
            </a:r>
            <a:r>
              <a:rPr lang="en-US" sz="2400" dirty="0" err="1"/>
              <a:t>Warshall</a:t>
            </a:r>
            <a:r>
              <a:rPr lang="en-US" sz="2400" dirty="0"/>
              <a:t> algorithm is used to find all pair shortest path problem from a given weighted graph.</a:t>
            </a:r>
          </a:p>
          <a:p>
            <a:r>
              <a:rPr lang="en-US" sz="2400" dirty="0"/>
              <a:t> As a result of this algorithm, it will generate a matrix, which will represent the minimum distance from any node to all other nodes in the graph.</a:t>
            </a:r>
            <a:br>
              <a:rPr lang="en-US" sz="2400" dirty="0"/>
            </a:br>
            <a:endParaRPr lang="en-US" sz="2400" b="1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9311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31EDE8-0D7C-4D79-9BC9-D625E481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85824"/>
            <a:ext cx="9692640" cy="881697"/>
          </a:xfrm>
        </p:spPr>
        <p:txBody>
          <a:bodyPr>
            <a:normAutofit/>
          </a:bodyPr>
          <a:lstStyle/>
          <a:p>
            <a:r>
              <a:rPr lang="en-IN" dirty="0"/>
              <a:t>FLOYD-WARSHALL ALGORITHM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78F21A-7C37-45D4-88A3-2D07E9BC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1" y="2190750"/>
            <a:ext cx="9663303" cy="43322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Floyd–</a:t>
            </a:r>
            <a:r>
              <a:rPr lang="en-US" sz="2400" dirty="0" err="1" smtClean="0"/>
              <a:t>Warshall's</a:t>
            </a:r>
            <a:r>
              <a:rPr lang="en-US" sz="2400" dirty="0" smtClean="0"/>
              <a:t> Algorithm is used to find the shortest paths between </a:t>
            </a:r>
            <a:r>
              <a:rPr lang="en-US" sz="2400" dirty="0" err="1" smtClean="0"/>
              <a:t>between</a:t>
            </a:r>
            <a:r>
              <a:rPr lang="en-US" sz="2400" dirty="0" smtClean="0"/>
              <a:t> all pairs of vertices in a graph, where each edge in the graph has a weight which is positive or negative.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biggest advantage of using this algorithm is that all the shortest distances between any 2 vertices could be calculated in O(V3), where V is the number of vertices in a graph.</a:t>
            </a: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15852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96" y="496019"/>
            <a:ext cx="10972800" cy="1066800"/>
          </a:xfrm>
        </p:spPr>
        <p:txBody>
          <a:bodyPr/>
          <a:lstStyle/>
          <a:p>
            <a:r>
              <a:rPr lang="en-US" b="1" dirty="0" smtClean="0"/>
              <a:t>The Algorithm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75" y="1705959"/>
            <a:ext cx="10972800" cy="504852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For </a:t>
            </a:r>
            <a:r>
              <a:rPr lang="en-US" dirty="0" smtClean="0"/>
              <a:t>a graph with N vertices:</a:t>
            </a:r>
            <a:endParaRPr lang="en-US" dirty="0" smtClean="0"/>
          </a:p>
          <a:p>
            <a:r>
              <a:rPr lang="en-US" dirty="0" smtClean="0"/>
              <a:t>Initialize </a:t>
            </a:r>
            <a:r>
              <a:rPr lang="en-US" dirty="0" smtClean="0"/>
              <a:t>the shortest paths between any 2 vertices with Infinity.</a:t>
            </a:r>
          </a:p>
          <a:p>
            <a:r>
              <a:rPr lang="en-US" dirty="0" smtClean="0"/>
              <a:t>Find all pair shortest paths that use 0 intermediate vertices, then find the shortest paths that use 1 intermediate vertex and so on.. until using all N vertices as intermediate nodes.</a:t>
            </a:r>
          </a:p>
          <a:p>
            <a:r>
              <a:rPr lang="en-US" dirty="0" smtClean="0"/>
              <a:t>Minimize the shortest paths between any 2 pairs in the previous operation.</a:t>
            </a:r>
          </a:p>
          <a:p>
            <a:r>
              <a:rPr lang="en-US" dirty="0" smtClean="0"/>
              <a:t>For any 2 vertices (</a:t>
            </a:r>
            <a:r>
              <a:rPr lang="en-US" dirty="0" err="1" smtClean="0"/>
              <a:t>i,j</a:t>
            </a:r>
            <a:r>
              <a:rPr lang="en-US" dirty="0" smtClean="0"/>
              <a:t>) , one should actually minimize the distances between this pair using the first K nodes, so the shortest path will be: min(dist[</a:t>
            </a:r>
            <a:r>
              <a:rPr lang="en-US" dirty="0" err="1" smtClean="0"/>
              <a:t>i</a:t>
            </a:r>
            <a:r>
              <a:rPr lang="en-US" dirty="0" smtClean="0"/>
              <a:t>][k]+dist[k][j],dist[</a:t>
            </a:r>
            <a:r>
              <a:rPr lang="en-US" dirty="0" err="1" smtClean="0"/>
              <a:t>i</a:t>
            </a:r>
            <a:r>
              <a:rPr lang="en-US" dirty="0" smtClean="0"/>
              <a:t>][j]).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EAF3D-F322-416C-91D5-CDB481D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" y="956310"/>
            <a:ext cx="9692640" cy="1325562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 = no of vertices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= matrix of dimension n*n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smtClean="0"/>
              <a:t>k = 1 to 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err="1" smtClean="0"/>
              <a:t>i</a:t>
            </a:r>
            <a:r>
              <a:rPr lang="en-US" dirty="0" smtClean="0"/>
              <a:t> = 1 to 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for </a:t>
            </a:r>
            <a:r>
              <a:rPr lang="en-US" dirty="0" smtClean="0"/>
              <a:t>j = 1 to 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j] = min (A</a:t>
            </a:r>
            <a:r>
              <a:rPr lang="en-US" baseline="30000" dirty="0" smtClean="0"/>
              <a:t>k-1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j], A</a:t>
            </a:r>
            <a:r>
              <a:rPr lang="en-US" baseline="30000" dirty="0" smtClean="0"/>
              <a:t>k-1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, k] + A</a:t>
            </a:r>
            <a:r>
              <a:rPr lang="en-US" baseline="30000" dirty="0" smtClean="0"/>
              <a:t>k-1</a:t>
            </a:r>
            <a:r>
              <a:rPr lang="en-US" dirty="0" smtClean="0"/>
              <a:t>[k, j])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257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EAF3D-F322-416C-91D5-CDB481D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" y="956310"/>
            <a:ext cx="9692640" cy="132556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FC5CB24-BDFA-47F0-8026-D2149162B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275" y="826843"/>
            <a:ext cx="5105400" cy="6008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24B3B2-C9C9-47A3-AB43-5E21CF8B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952750"/>
            <a:ext cx="3590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425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EAF3D-F322-416C-91D5-CDB481D3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1000124"/>
            <a:ext cx="9692640" cy="1034097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C70C54-82E4-4FD0-A118-1443FAC2D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46" y="2506663"/>
            <a:ext cx="10311003" cy="43513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three loops. Each loop has constant complexities. So, the time complexity of the Floyd-</a:t>
            </a:r>
            <a:r>
              <a:rPr lang="en-US" sz="2400" dirty="0" err="1" smtClean="0"/>
              <a:t>Warshall</a:t>
            </a:r>
            <a:r>
              <a:rPr lang="en-US" sz="2400" dirty="0" smtClean="0"/>
              <a:t> algorithm is O(n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520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DD23E-CE10-4E09-AD70-EB5644F7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1" y="1028700"/>
            <a:ext cx="10711053" cy="910272"/>
          </a:xfrm>
        </p:spPr>
        <p:txBody>
          <a:bodyPr/>
          <a:lstStyle/>
          <a:p>
            <a:r>
              <a:rPr lang="en-IN" dirty="0"/>
              <a:t>SINGLE-SOURCE SHORTEST PATH:-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F596C0-C487-4A13-A965-630224E0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2" y="2200275"/>
            <a:ext cx="11025378" cy="4295775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dirty="0">
                <a:latin typeface="Bahnschrift SemiBold" pitchFamily="34" charset="0"/>
              </a:rPr>
              <a:t>Single Destination Shortest Path Problem : </a:t>
            </a:r>
            <a:r>
              <a:rPr lang="en-US" sz="2400" dirty="0">
                <a:latin typeface="Bahnschrift SemiBold" pitchFamily="34" charset="0"/>
              </a:rPr>
              <a:t>Find a shortest path from the given destination vertex t to the vertex v. By reversing the direction of each edge in the graph we can reduce each problem to single-source problem.</a:t>
            </a:r>
          </a:p>
          <a:p>
            <a:pPr indent="0" algn="just"/>
            <a:endParaRPr lang="en-US" dirty="0">
              <a:latin typeface="Bahnschrift SemiBold" pitchFamily="34" charset="0"/>
            </a:endParaRPr>
          </a:p>
          <a:p>
            <a:pPr algn="just"/>
            <a:r>
              <a:rPr lang="en-US" b="1" i="1" dirty="0">
                <a:latin typeface="Bahnschrift SemiBold" pitchFamily="34" charset="0"/>
              </a:rPr>
              <a:t> </a:t>
            </a:r>
            <a:r>
              <a:rPr lang="en-US" sz="2400" b="1" i="1" dirty="0">
                <a:latin typeface="Bahnschrift SemiBold" pitchFamily="34" charset="0"/>
              </a:rPr>
              <a:t>Single Pair Shortest Path Problem : </a:t>
            </a:r>
            <a:r>
              <a:rPr lang="en-US" sz="2400" dirty="0">
                <a:latin typeface="Bahnschrift SemiBold" pitchFamily="34" charset="0"/>
              </a:rPr>
              <a:t>Find a shortest path from u to v for given vertices u and v. If we solve the single-source problem with source vertex u, we solve this problem also. </a:t>
            </a:r>
            <a:endParaRPr lang="en-US" dirty="0"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2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3E4D9-72E1-4B41-B711-A7C7E5A3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3950"/>
            <a:ext cx="9692640" cy="681672"/>
          </a:xfrm>
        </p:spPr>
        <p:txBody>
          <a:bodyPr>
            <a:normAutofit fontScale="90000"/>
          </a:bodyPr>
          <a:lstStyle/>
          <a:p>
            <a:r>
              <a:rPr lang="en-US" dirty="0"/>
              <a:t>DIJKS</a:t>
            </a:r>
            <a:r>
              <a:rPr lang="en-US" spc="5" dirty="0"/>
              <a:t>T</a:t>
            </a:r>
            <a:r>
              <a:rPr lang="en-US" dirty="0"/>
              <a:t>RA</a:t>
            </a:r>
            <a:r>
              <a:rPr lang="en-US" spc="-135" dirty="0"/>
              <a:t>’</a:t>
            </a:r>
            <a:r>
              <a:rPr lang="en-US" dirty="0"/>
              <a:t>S</a:t>
            </a:r>
            <a:r>
              <a:rPr lang="en-US" spc="-204" dirty="0"/>
              <a:t>   </a:t>
            </a:r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B64BFE-86D7-4318-8559-9CFD6CC8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6475"/>
            <a:ext cx="11258550" cy="458152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Dijkstra's</a:t>
            </a:r>
            <a:r>
              <a:rPr lang="en-US" sz="2400" dirty="0" smtClean="0"/>
              <a:t> algorithm has many variants but the most common one is to find the shortest paths from the source vertex to all other vertices in the graph.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6391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96" y="789317"/>
            <a:ext cx="10972800" cy="1066800"/>
          </a:xfrm>
        </p:spPr>
        <p:txBody>
          <a:bodyPr/>
          <a:lstStyle/>
          <a:p>
            <a:r>
              <a:rPr lang="en-US" b="1" dirty="0" smtClean="0"/>
              <a:t>Algorithm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96" y="1947499"/>
            <a:ext cx="10972800" cy="47638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 all vertices distances = infinity except for the source vertex, set the source distance = 0.</a:t>
            </a:r>
          </a:p>
          <a:p>
            <a:r>
              <a:rPr lang="en-US" dirty="0" smtClean="0"/>
              <a:t>Push the source vertex in a min-priority queue in the form (distance , vertex), as the comparison in the min-priority queue will be according to vertices distances.</a:t>
            </a:r>
          </a:p>
          <a:p>
            <a:r>
              <a:rPr lang="en-US" dirty="0" smtClean="0"/>
              <a:t>Pop the vertex with the minimum distance from the priority queue (at first the popped vertex = source).</a:t>
            </a:r>
          </a:p>
          <a:p>
            <a:r>
              <a:rPr lang="en-US" dirty="0" smtClean="0"/>
              <a:t>Update the distances of the connected vertices to the popped vertex in case of "current vertex distance + edge weight &lt; next vertex distance", then push the vertex</a:t>
            </a:r>
            <a:br>
              <a:rPr lang="en-US" dirty="0" smtClean="0"/>
            </a:br>
            <a:r>
              <a:rPr lang="en-US" dirty="0" smtClean="0"/>
              <a:t>with the new distance to the priority queue.</a:t>
            </a:r>
          </a:p>
          <a:p>
            <a:r>
              <a:rPr lang="en-US" dirty="0" smtClean="0"/>
              <a:t>If the popped vertex is visited before, just continue without using it.</a:t>
            </a:r>
          </a:p>
          <a:p>
            <a:r>
              <a:rPr lang="en-US" dirty="0" smtClean="0"/>
              <a:t>Apply the same algorithm again until the priority queue is empty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BE456-A9D3-4354-86A3-8A96291D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27" y="507377"/>
            <a:ext cx="9692640" cy="1325562"/>
          </a:xfrm>
        </p:spPr>
        <p:txBody>
          <a:bodyPr/>
          <a:lstStyle/>
          <a:p>
            <a:r>
              <a:rPr lang="en-US" dirty="0"/>
              <a:t>ALGORITHM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A38B92-C81E-4864-B100-923ECFE8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26" y="1647647"/>
            <a:ext cx="11737596" cy="498606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dijkstra</a:t>
            </a:r>
            <a:r>
              <a:rPr lang="en-US" dirty="0" smtClean="0"/>
              <a:t>(G, S)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smtClean="0"/>
              <a:t>each vertex V in G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distance[V</a:t>
            </a:r>
            <a:r>
              <a:rPr lang="en-US" dirty="0" smtClean="0"/>
              <a:t>] &lt;- infinite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previous[V</a:t>
            </a:r>
            <a:r>
              <a:rPr lang="en-US" dirty="0" smtClean="0"/>
              <a:t>] &lt;- NULL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dirty="0" smtClean="0"/>
              <a:t>V != S, add V to Priority Queue Q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distance[S</a:t>
            </a:r>
            <a:r>
              <a:rPr lang="en-US" dirty="0" smtClean="0"/>
              <a:t>] &lt;- 0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 smtClean="0"/>
              <a:t>Q IS NOT EMPTY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U </a:t>
            </a:r>
            <a:r>
              <a:rPr lang="en-US" dirty="0" smtClean="0"/>
              <a:t>&lt;- Extract MIN from Q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for </a:t>
            </a:r>
            <a:r>
              <a:rPr lang="en-US" dirty="0" smtClean="0"/>
              <a:t>each unvisited </a:t>
            </a:r>
            <a:r>
              <a:rPr lang="en-US" dirty="0" err="1" smtClean="0"/>
              <a:t>neighbour</a:t>
            </a:r>
            <a:r>
              <a:rPr lang="en-US" dirty="0" smtClean="0"/>
              <a:t> V of U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tempDistance</a:t>
            </a:r>
            <a:r>
              <a:rPr lang="en-US" dirty="0" smtClean="0"/>
              <a:t> </a:t>
            </a:r>
            <a:r>
              <a:rPr lang="en-US" dirty="0" smtClean="0"/>
              <a:t>&lt;- distance[U] + </a:t>
            </a:r>
            <a:r>
              <a:rPr lang="en-US" dirty="0" err="1" smtClean="0"/>
              <a:t>edge_weight</a:t>
            </a:r>
            <a:r>
              <a:rPr lang="en-US" dirty="0" smtClean="0"/>
              <a:t>(U, V)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dirty="0" err="1" smtClean="0"/>
              <a:t>tempDistance</a:t>
            </a:r>
            <a:r>
              <a:rPr lang="en-US" dirty="0" smtClean="0"/>
              <a:t> &lt; distance[V]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distance[V</a:t>
            </a:r>
            <a:r>
              <a:rPr lang="en-US" dirty="0" smtClean="0"/>
              <a:t>] &lt;- </a:t>
            </a:r>
            <a:r>
              <a:rPr lang="en-US" dirty="0" err="1" smtClean="0"/>
              <a:t>tempDistance</a:t>
            </a:r>
            <a:r>
              <a:rPr lang="en-US" dirty="0" smtClean="0"/>
              <a:t> 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previous[V</a:t>
            </a:r>
            <a:r>
              <a:rPr lang="en-US" dirty="0" smtClean="0"/>
              <a:t>] &lt;- U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smtClean="0"/>
              <a:t>distance[], previous[]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934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169ED-66C2-48DC-8FFD-8F9367F4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975"/>
            <a:ext cx="9692640" cy="986472"/>
          </a:xfrm>
        </p:spPr>
        <p:txBody>
          <a:bodyPr/>
          <a:lstStyle/>
          <a:p>
            <a:r>
              <a:rPr lang="en-US" dirty="0"/>
              <a:t>EXAMPLE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2D6F1A6-DA5A-4164-8EA0-FDB339C39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130" y="3181033"/>
            <a:ext cx="477774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311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43D25-9264-43B3-BCEB-97BE50A0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" y="942975"/>
            <a:ext cx="9692640" cy="1024572"/>
          </a:xfrm>
        </p:spPr>
        <p:txBody>
          <a:bodyPr/>
          <a:lstStyle/>
          <a:p>
            <a:r>
              <a:rPr lang="en-US" dirty="0"/>
              <a:t>TIME COMPLEXITY :-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07497F1-B323-4060-B9E7-FDC6C1735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781" y="1981391"/>
            <a:ext cx="106108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buClrTx/>
              <a:buNone/>
            </a:pPr>
            <a:r>
              <a:rPr lang="en-US" sz="2400" dirty="0" smtClean="0"/>
              <a:t>Time Complexity of </a:t>
            </a:r>
            <a:r>
              <a:rPr lang="en-US" sz="2400" dirty="0" err="1" smtClean="0"/>
              <a:t>Dijkstra's</a:t>
            </a:r>
            <a:r>
              <a:rPr lang="en-US" sz="2400" dirty="0" smtClean="0"/>
              <a:t> Algorithm is O(V2) but with min-priority queue it drops down to O(</a:t>
            </a:r>
            <a:r>
              <a:rPr lang="en-US" sz="2400" dirty="0" err="1" smtClean="0"/>
              <a:t>V+ElogV</a:t>
            </a:r>
            <a:r>
              <a:rPr lang="en-US" sz="2400" dirty="0" smtClean="0"/>
              <a:t>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55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59C3C-BCCA-4E11-A449-C1C2B4A2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8710"/>
            <a:ext cx="9692640" cy="1101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BELLMAN FORD</a:t>
            </a:r>
            <a:r>
              <a:rPr lang="en-US" b="1" spc="-204" dirty="0"/>
              <a:t> </a:t>
            </a:r>
            <a:r>
              <a:rPr lang="en-US" b="1" dirty="0"/>
              <a:t>ALGORITHM :-</a:t>
            </a:r>
            <a:r>
              <a:rPr lang="en-US" sz="6000" b="1" dirty="0">
                <a:solidFill>
                  <a:srgbClr val="FFFF00"/>
                </a:solidFill>
              </a:rPr>
              <a:t/>
            </a:r>
            <a:br>
              <a:rPr lang="en-US" sz="6000" b="1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67088-84C0-4C5B-A205-D3133514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1"/>
            <a:ext cx="10744200" cy="4991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Bellman Ford's algorithm is used to find the shortest paths from the source vertex to all other vertices in a weighted graph.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 smtClean="0"/>
              <a:t>depends on the following concept: Shortest path contains at most n−1 edges, because the shortest path couldn't have a cycle.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20007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7" y="668548"/>
            <a:ext cx="10972800" cy="1066800"/>
          </a:xfrm>
        </p:spPr>
        <p:txBody>
          <a:bodyPr/>
          <a:lstStyle/>
          <a:p>
            <a:r>
              <a:rPr lang="en-US" b="1" dirty="0" smtClean="0"/>
              <a:t>Algorithm 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55" y="1861235"/>
            <a:ext cx="10972800" cy="4325112"/>
          </a:xfrm>
        </p:spPr>
        <p:txBody>
          <a:bodyPr/>
          <a:lstStyle/>
          <a:p>
            <a:r>
              <a:rPr lang="en-US" dirty="0" smtClean="0"/>
              <a:t>The outer loop traverses from 0 : n−1.</a:t>
            </a:r>
          </a:p>
          <a:p>
            <a:r>
              <a:rPr lang="en-US" dirty="0" smtClean="0"/>
              <a:t>Loop over all edges, check if the next node distance &gt; current node distance + edge weight, in this case update the next node distance to "current node distance + edge weight".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586</TotalTime>
  <Words>446</Words>
  <Application>Microsoft Office PowerPoint</Application>
  <PresentationFormat>Custom</PresentationFormat>
  <Paragraphs>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Single-Source Shortest Path,  All pair Shortest Path </vt:lpstr>
      <vt:lpstr>SINGLE-SOURCE SHORTEST PATH:- </vt:lpstr>
      <vt:lpstr>DIJKSTRA’S   ALGORITHM :-</vt:lpstr>
      <vt:lpstr>Algorithm Steps:</vt:lpstr>
      <vt:lpstr>ALGORITHM :-</vt:lpstr>
      <vt:lpstr>EXAMPLE :-</vt:lpstr>
      <vt:lpstr>TIME COMPLEXITY :-</vt:lpstr>
      <vt:lpstr>BELLMAN FORD ALGORITHM :- </vt:lpstr>
      <vt:lpstr>Algorithm Steps:</vt:lpstr>
      <vt:lpstr>ALGORITHM :-</vt:lpstr>
      <vt:lpstr>EXAMPLE :-</vt:lpstr>
      <vt:lpstr>TIME COMPLEXITY :-</vt:lpstr>
      <vt:lpstr>ALL PAIR SHORTEST PATH :-</vt:lpstr>
      <vt:lpstr>FLOYD-WARSHALL ALGORITHM :-</vt:lpstr>
      <vt:lpstr>The Algorithm Steps:</vt:lpstr>
      <vt:lpstr>ALGORITHM :-</vt:lpstr>
      <vt:lpstr>EXAMPLE :-</vt:lpstr>
      <vt:lpstr>TIME COMPLEXITY 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Path,  All pair Shortest Path </dc:title>
  <dc:creator>dimpal kataniya</dc:creator>
  <cp:lastModifiedBy>ASUS</cp:lastModifiedBy>
  <cp:revision>43</cp:revision>
  <dcterms:created xsi:type="dcterms:W3CDTF">2020-04-27T07:10:31Z</dcterms:created>
  <dcterms:modified xsi:type="dcterms:W3CDTF">2020-04-27T23:49:16Z</dcterms:modified>
</cp:coreProperties>
</file>