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6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4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4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9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0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3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1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11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34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0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62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5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88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8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9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3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3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0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52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970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90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54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Elementary Graph Algorithms</a:t>
            </a:r>
            <a:endParaRPr lang="en-IN" dirty="0"/>
          </a:p>
        </p:txBody>
      </p:sp>
      <p:pic>
        <p:nvPicPr>
          <p:cNvPr id="4" name="Google Shape;208;p19" descr="National Institute of Technology Delhi | Ministry of HRD, Govt. of ...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875211" y="228601"/>
            <a:ext cx="12152812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9;p19"/>
          <p:cNvSpPr txBox="1"/>
          <p:nvPr/>
        </p:nvSpPr>
        <p:spPr>
          <a:xfrm>
            <a:off x="5512278" y="4473714"/>
            <a:ext cx="3174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Chandresh Kumar Maurya</a:t>
            </a:r>
            <a:endParaRPr sz="20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04" y="4495800"/>
            <a:ext cx="1802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Submitted by:</a:t>
            </a:r>
          </a:p>
          <a:p>
            <a:r>
              <a:rPr lang="en-US" sz="2000" dirty="0" smtClean="0"/>
              <a:t>Amrit Raj</a:t>
            </a:r>
          </a:p>
          <a:p>
            <a:r>
              <a:rPr lang="en-US" sz="2000" dirty="0" smtClean="0"/>
              <a:t>181210008</a:t>
            </a:r>
          </a:p>
          <a:p>
            <a:r>
              <a:rPr lang="en-US" sz="2000" dirty="0" smtClean="0"/>
              <a:t>CSE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Year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22673"/>
            <a:ext cx="7819996" cy="28447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The main idea is</a:t>
            </a:r>
          </a:p>
          <a:p>
            <a:r>
              <a:rPr lang="en-IN" sz="2000" dirty="0" smtClean="0"/>
              <a:t>Start from some vertex of the graph.</a:t>
            </a:r>
          </a:p>
          <a:p>
            <a:r>
              <a:rPr lang="en-IN" sz="2000" dirty="0" smtClean="0"/>
              <a:t>At each step, try to move to an unvisited neighbour of the current vertex.</a:t>
            </a:r>
          </a:p>
          <a:p>
            <a:r>
              <a:rPr lang="en-IN" sz="2000" dirty="0" smtClean="0"/>
              <a:t>If no such neighbour exists, perform backtracking.</a:t>
            </a:r>
          </a:p>
          <a:p>
            <a:r>
              <a:rPr lang="en-IN" sz="2000" dirty="0" smtClean="0"/>
              <a:t>After visiting all the vertices that are reachable from the initial vertex, repeat this process from an unvisited vertex.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Algorithm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4391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3048000"/>
            <a:ext cx="426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Complexity</a:t>
            </a:r>
          </a:p>
          <a:p>
            <a:pPr algn="ctr"/>
            <a:endParaRPr lang="en-IN" sz="2000" dirty="0" smtClean="0"/>
          </a:p>
          <a:p>
            <a:pPr algn="ctr"/>
            <a:r>
              <a:rPr lang="en-IN" sz="2000" dirty="0" smtClean="0"/>
              <a:t>If G is represented using adjacency lists, the time complexity of DFS is Θ(V + E).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524071"/>
            <a:ext cx="518160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lgerian" pitchFamily="82" charset="0"/>
              </a:rPr>
              <a:t>THANK YOU</a:t>
            </a:r>
            <a:endParaRPr lang="en-IN" sz="7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762000"/>
            <a:ext cx="5257800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SLIDES</a:t>
            </a:r>
            <a:endParaRPr lang="en-IN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6670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Representations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Breadth-First Search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Depth-First Search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4193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 graph G = (V, E) is a pair of sets.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V is a finite set of vertices.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E ⊆ V × V is a set of edges.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581400"/>
            <a:ext cx="4086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4766608"/>
            <a:ext cx="6838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Two types of graph: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Directed Graph				Undirected Graph</a:t>
            </a:r>
            <a:endParaRPr lang="en-I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525" y="5219400"/>
            <a:ext cx="1069259" cy="11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219700"/>
            <a:ext cx="1143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913632"/>
            <a:ext cx="7848600" cy="234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Two common ways to represent a (directed or undirected) graph</a:t>
            </a:r>
            <a:r>
              <a:rPr lang="en-IN" sz="2000" dirty="0" smtClean="0"/>
              <a:t> are: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Adjacency Lists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Adjacency Matrix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the following, assume that V = {1,2,3, . . . ,n}.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209833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57425"/>
            <a:ext cx="4962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419600"/>
            <a:ext cx="215087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2779" y="365760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4095690"/>
            <a:ext cx="3935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Representation in Adjacency List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6153090"/>
            <a:ext cx="42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Representation in Adjacency Matrix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178230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298911"/>
            <a:ext cx="4648200" cy="250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572000"/>
            <a:ext cx="2057400" cy="206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51620" y="4781490"/>
            <a:ext cx="3935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Representation in Adjacency List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172200"/>
            <a:ext cx="42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Representation in Adjacency Matrix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Search(BFS)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41" y="3098873"/>
            <a:ext cx="8024159" cy="22351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Given a graph G = (V, E) and a vertex v, the BFS algorithm computes the following information.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The vertices that are reachable from s.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The shortest distance from s to each reachable vertex.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A shortest paths tree that allows reporting the shortest path from s to a reachable vertex.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The main idea is:</a:t>
            </a:r>
          </a:p>
          <a:p>
            <a:r>
              <a:rPr lang="en-IN" sz="2000" dirty="0" smtClean="0"/>
              <a:t>Find the vertices that have distance 1 from s.</a:t>
            </a:r>
          </a:p>
          <a:p>
            <a:r>
              <a:rPr lang="en-IN" sz="2000" dirty="0" smtClean="0"/>
              <a:t>Find the vertices that have distance 2 from s.</a:t>
            </a:r>
          </a:p>
          <a:p>
            <a:r>
              <a:rPr lang="en-IN" sz="2000" dirty="0" smtClean="0"/>
              <a:t>Find the vertices that have distance 3 from s.</a:t>
            </a:r>
          </a:p>
          <a:p>
            <a:r>
              <a:rPr lang="en-IN" sz="2000" dirty="0" smtClean="0"/>
              <a:t>etc.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67200"/>
            <a:ext cx="27908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Distance:……0………1………2…………3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Algorithm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81200"/>
            <a:ext cx="3757373" cy="488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38600" y="2855655"/>
            <a:ext cx="4648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Complexity</a:t>
            </a:r>
            <a:endParaRPr lang="en-IN" sz="2400" dirty="0" smtClean="0"/>
          </a:p>
          <a:p>
            <a:r>
              <a:rPr lang="en-IN" sz="2000" dirty="0" smtClean="0"/>
              <a:t>If G is represented using adjacency lists, the time complexity of BFS is Θ(V + E):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Lines 1–4 take Θ(V) time.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Lines 7–9 take Θ(1) time.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Lines 10–11 and 14–18 take O(V) time.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Lines 12–13 take O( P u∈V |Adj[u]|) =      O(E) time.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ignment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</Template>
  <TotalTime>75</TotalTime>
  <Words>381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Assignment</vt:lpstr>
      <vt:lpstr>1_Berlin</vt:lpstr>
      <vt:lpstr>2_Berlin</vt:lpstr>
      <vt:lpstr>3_Berlin</vt:lpstr>
      <vt:lpstr>Elementary Graph Algorithms</vt:lpstr>
      <vt:lpstr>Contents</vt:lpstr>
      <vt:lpstr>Representation</vt:lpstr>
      <vt:lpstr>Representation</vt:lpstr>
      <vt:lpstr>Representation</vt:lpstr>
      <vt:lpstr>Representation</vt:lpstr>
      <vt:lpstr>Breadth-First Search(BFS)</vt:lpstr>
      <vt:lpstr>Breadth-First Search</vt:lpstr>
      <vt:lpstr>Breadth-First Search Algorithm</vt:lpstr>
      <vt:lpstr>Depth-First Search</vt:lpstr>
      <vt:lpstr>Depth-First Search Algorithm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Graph Algorithms</dc:title>
  <dc:creator>Amrit Raj</dc:creator>
  <cp:lastModifiedBy>Amrit Raj</cp:lastModifiedBy>
  <cp:revision>10</cp:revision>
  <dcterms:created xsi:type="dcterms:W3CDTF">2006-08-16T00:00:00Z</dcterms:created>
  <dcterms:modified xsi:type="dcterms:W3CDTF">2020-04-28T14:29:28Z</dcterms:modified>
</cp:coreProperties>
</file>