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784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739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6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4" y="286990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391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2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22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34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3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3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223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195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431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8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7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184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5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2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8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570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1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2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5169588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31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423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62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836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3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5995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711620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300154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30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3" y="3022678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8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9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9" y="3022678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36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1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0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1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08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984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4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2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2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3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5" y="5398638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995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4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4" y="4394046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068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746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8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5" y="286990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743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50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36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5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5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935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705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13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32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6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3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21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3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4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169590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31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16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62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111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5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7342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2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300156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86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4" y="3022680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0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0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0" y="3022680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208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2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1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2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462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59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6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0" y="554343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4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4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5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6" y="5398640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988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5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5" y="4394048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842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799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80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6" y="286990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98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4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39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753238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7" y="2336882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7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7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92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146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537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5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333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7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4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206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5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6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169592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31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060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62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452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7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9702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4711624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5300158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864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5" y="3022682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2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1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1" y="3022682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1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3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3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3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2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3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2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172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90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8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1" y="5543436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6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6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7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7" y="5398642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454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5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5" y="753234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Shortest Path Algorithm</a:t>
            </a:r>
            <a:endParaRPr lang="en-IN" dirty="0"/>
          </a:p>
        </p:txBody>
      </p:sp>
      <p:pic>
        <p:nvPicPr>
          <p:cNvPr id="4" name="Google Shape;208;p19" descr="National Institute of Technology Delhi | Ministry of HRD, Govt. of ...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875211" y="228601"/>
            <a:ext cx="12152812" cy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9;p19"/>
          <p:cNvSpPr txBox="1"/>
          <p:nvPr/>
        </p:nvSpPr>
        <p:spPr>
          <a:xfrm>
            <a:off x="5512278" y="4473714"/>
            <a:ext cx="31745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Submitted to: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Chandresh Kumar Maurya</a:t>
            </a:r>
            <a:endParaRPr sz="20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904" y="4495800"/>
            <a:ext cx="1802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Submitted by:</a:t>
            </a:r>
          </a:p>
          <a:p>
            <a:r>
              <a:rPr lang="en-US" sz="2000" dirty="0" smtClean="0"/>
              <a:t>Amrit Raj</a:t>
            </a:r>
          </a:p>
          <a:p>
            <a:r>
              <a:rPr lang="en-US" sz="2000" dirty="0" smtClean="0"/>
              <a:t>181210008</a:t>
            </a:r>
          </a:p>
          <a:p>
            <a:r>
              <a:rPr lang="en-US" sz="2000" dirty="0" smtClean="0"/>
              <a:t>CSE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Year</a:t>
            </a:r>
            <a:endParaRPr lang="en-IN" sz="2000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Single Source Shortest Path (</a:t>
            </a:r>
            <a:r>
              <a:rPr lang="en-US" dirty="0" err="1" smtClean="0"/>
              <a:t>Dijkstra’s</a:t>
            </a:r>
            <a:r>
              <a:rPr lang="en-US" dirty="0" smtClean="0"/>
              <a:t> Algorithm)</a:t>
            </a:r>
          </a:p>
          <a:p>
            <a:endParaRPr lang="en-US" dirty="0" smtClean="0"/>
          </a:p>
          <a:p>
            <a:r>
              <a:rPr lang="en-US" dirty="0" smtClean="0"/>
              <a:t>All pair Shortest Path (Floyd-</a:t>
            </a:r>
            <a:r>
              <a:rPr lang="en-US" dirty="0" err="1" smtClean="0"/>
              <a:t>Warshall</a:t>
            </a:r>
            <a:r>
              <a:rPr lang="en-US" dirty="0" smtClean="0"/>
              <a:t> Algorithm)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2"/>
            <a:ext cx="8024160" cy="4292528"/>
          </a:xfrm>
        </p:spPr>
        <p:txBody>
          <a:bodyPr>
            <a:normAutofit fontScale="85000" lnSpcReduction="20000"/>
          </a:bodyPr>
          <a:lstStyle/>
          <a:p>
            <a:pPr>
              <a:buFont typeface="Trebuchet MS" pitchFamily="34" charset="0"/>
              <a:buChar char="•"/>
            </a:pPr>
            <a:r>
              <a:rPr lang="en-US" b="1" dirty="0" err="1" smtClean="0"/>
              <a:t>Dijkstra's</a:t>
            </a:r>
            <a:r>
              <a:rPr lang="en-US" b="1" dirty="0" smtClean="0"/>
              <a:t> algorithm</a:t>
            </a:r>
            <a:r>
              <a:rPr lang="en-US" dirty="0" smtClean="0"/>
              <a:t> (or </a:t>
            </a:r>
            <a:r>
              <a:rPr lang="en-US" b="1" dirty="0" smtClean="0"/>
              <a:t>Single source Shortest Path algorithm</a:t>
            </a:r>
            <a:r>
              <a:rPr lang="en-US" dirty="0" smtClean="0"/>
              <a:t>) is an algorithm for finding the shortest paths between nodes in a graph.  Example  of  greedy method approach.</a:t>
            </a:r>
          </a:p>
          <a:p>
            <a:pPr>
              <a:buFont typeface="Trebuchet MS" pitchFamily="34" charset="0"/>
              <a:buChar char="•"/>
            </a:pPr>
            <a:endParaRPr lang="en-US" dirty="0" smtClean="0"/>
          </a:p>
          <a:p>
            <a:pPr>
              <a:buFont typeface="Trebuchet MS" pitchFamily="34" charset="0"/>
              <a:buChar char="•"/>
            </a:pPr>
            <a:r>
              <a:rPr lang="en-US" dirty="0" err="1" smtClean="0"/>
              <a:t>Dijkstra's</a:t>
            </a:r>
            <a:r>
              <a:rPr lang="en-US" dirty="0" smtClean="0"/>
              <a:t> original algorithm found the shortest path between two given nodes, but a more common variant fixes a single node as the "source" node and finds shortest paths from the source to all other nodes in the graph, producing a shortest-path tree.</a:t>
            </a:r>
          </a:p>
          <a:p>
            <a:pPr>
              <a:buFont typeface="Trebuchet MS" pitchFamily="34" charset="0"/>
              <a:buChar char="•"/>
            </a:pPr>
            <a:endParaRPr lang="en-US" dirty="0" smtClean="0"/>
          </a:p>
          <a:p>
            <a:pPr>
              <a:buFont typeface="Trebuchet MS" pitchFamily="34" charset="0"/>
              <a:buChar char="•"/>
            </a:pPr>
            <a:r>
              <a:rPr lang="en-US" dirty="0" smtClean="0"/>
              <a:t>For a given source node in the graph, the algorithm finds the shortest path between that node and every other.</a:t>
            </a:r>
            <a:endParaRPr lang="en-US" baseline="30000" dirty="0" smtClean="0"/>
          </a:p>
          <a:p>
            <a:pPr>
              <a:buFont typeface="Trebuchet MS" pitchFamily="34" charset="0"/>
              <a:buChar char="•"/>
            </a:pPr>
            <a:endParaRPr lang="en-US" baseline="30000" dirty="0" smtClean="0"/>
          </a:p>
          <a:p>
            <a:pPr>
              <a:buFont typeface="Trebuchet MS" pitchFamily="34" charset="0"/>
              <a:buChar char="•"/>
            </a:pPr>
            <a:r>
              <a:rPr lang="en-US" dirty="0" smtClean="0"/>
              <a:t>It can also be used for finding the shortest paths from a single node to a single destination node by stopping the algorithm once the shortest path to the destination node has been determined.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286000"/>
            <a:ext cx="8153400" cy="42671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Step 1 -</a:t>
            </a:r>
            <a:r>
              <a:rPr lang="en-US" sz="2200" dirty="0" smtClean="0"/>
              <a:t>Set all vertices distances = infinity except for the source vertex, set the source distance =0.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Step 2 –</a:t>
            </a:r>
            <a:r>
              <a:rPr lang="en-US" sz="2200" dirty="0" smtClean="0"/>
              <a:t>Push the source vertex in a min-priority queue in the form (distance , vertex), as the comparison in the min-priority queue will be according to vertices distances.</a:t>
            </a: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Step 3-</a:t>
            </a:r>
            <a:r>
              <a:rPr lang="en-US" sz="2200" dirty="0" smtClean="0"/>
              <a:t>Pop the vertex with the minimum distance from the priority queue(at first the popped vertex=source).</a:t>
            </a: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Step 4 –</a:t>
            </a:r>
            <a:r>
              <a:rPr lang="en-US" sz="2200" dirty="0" smtClean="0"/>
              <a:t>Update the distances of the connected vertices to the popped vertex in case of “ current vertex distance + edge weight &lt;next vertex distance” then push the vertex with the new distance to the priority queue.</a:t>
            </a: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Step 5 –</a:t>
            </a:r>
            <a:r>
              <a:rPr lang="en-US" sz="2200" dirty="0" smtClean="0"/>
              <a:t>If the popped vertex is visited before , just continue without using it.</a:t>
            </a: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Step 6 –</a:t>
            </a:r>
            <a:r>
              <a:rPr lang="en-US" sz="2200" dirty="0" smtClean="0"/>
              <a:t>Apply the same algorithm again until the priority queue is empty.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1981200"/>
            <a:ext cx="5029200" cy="487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function </a:t>
            </a:r>
            <a:r>
              <a:rPr lang="en-US" b="1" dirty="0" err="1" smtClean="0">
                <a:solidFill>
                  <a:schemeClr val="bg1"/>
                </a:solidFill>
              </a:rPr>
              <a:t>Dijkstra</a:t>
            </a:r>
            <a:r>
              <a:rPr lang="en-US" b="1" dirty="0" smtClean="0">
                <a:solidFill>
                  <a:schemeClr val="bg1"/>
                </a:solidFill>
              </a:rPr>
              <a:t>(Graph, source):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create vertex set Q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for each vertex v in Graph:     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      dist[v] ← INFINITY          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     </a:t>
            </a:r>
            <a:r>
              <a:rPr lang="en-US" dirty="0" err="1" smtClean="0">
                <a:solidFill>
                  <a:schemeClr val="bg1"/>
                </a:solidFill>
              </a:rPr>
              <a:t>prev</a:t>
            </a:r>
            <a:r>
              <a:rPr lang="en-US" dirty="0" smtClean="0">
                <a:solidFill>
                  <a:schemeClr val="bg1"/>
                </a:solidFill>
              </a:rPr>
              <a:t>[v] ← UNDEFINED         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     add v to Q              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dist[source] ← 0                       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while Q is not empty: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     u ← vertex in Q with min dist[u]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     remove u from Q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     for each neighbor of u:   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    // only v that are still in Q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alt ← dist[u] + length(u, v)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if alt &lt; dist[v]:       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dist[v] ← alt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prev</a:t>
            </a:r>
            <a:r>
              <a:rPr lang="en-US" dirty="0" smtClean="0">
                <a:solidFill>
                  <a:schemeClr val="bg1"/>
                </a:solidFill>
              </a:rPr>
              <a:t>[v] ← u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return dist[], </a:t>
            </a:r>
            <a:r>
              <a:rPr lang="en-US" b="1" dirty="0" err="1" smtClean="0">
                <a:solidFill>
                  <a:schemeClr val="bg1"/>
                </a:solidFill>
              </a:rPr>
              <a:t>prev</a:t>
            </a:r>
            <a:r>
              <a:rPr lang="en-US" b="1" dirty="0" smtClean="0">
                <a:solidFill>
                  <a:schemeClr val="bg1"/>
                </a:solidFill>
              </a:rPr>
              <a:t>[]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200" y="2971800"/>
            <a:ext cx="3505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Time complexity of </a:t>
            </a:r>
            <a:r>
              <a:rPr lang="en-US" sz="2400" dirty="0" err="1" smtClean="0"/>
              <a:t>Dijkstra’s</a:t>
            </a:r>
            <a:r>
              <a:rPr lang="en-US" sz="2400" dirty="0" smtClean="0"/>
              <a:t> Algorithm is </a:t>
            </a:r>
            <a:r>
              <a:rPr lang="en-US" sz="2400" i="1" dirty="0" smtClean="0"/>
              <a:t>O(V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).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7719359" cy="3599316"/>
          </a:xfrm>
        </p:spPr>
        <p:txBody>
          <a:bodyPr>
            <a:normAutofit/>
          </a:bodyPr>
          <a:lstStyle/>
          <a:p>
            <a:pPr>
              <a:buFont typeface="Trebuchet MS" pitchFamily="34" charset="0"/>
              <a:buChar char="•"/>
            </a:pPr>
            <a:r>
              <a:rPr lang="en-US" sz="2200" dirty="0" smtClean="0"/>
              <a:t>Floyd-</a:t>
            </a:r>
            <a:r>
              <a:rPr lang="en-US" sz="2200" dirty="0" err="1" smtClean="0"/>
              <a:t>Warshall</a:t>
            </a:r>
            <a:r>
              <a:rPr lang="en-US" sz="2200" dirty="0" smtClean="0"/>
              <a:t> algorithm (or  all pair shortest algorithm) is an algorithm for finding shortest paths in a weighted graph with positive or negative edge weights. </a:t>
            </a:r>
          </a:p>
          <a:p>
            <a:pPr>
              <a:buFont typeface="Trebuchet MS" pitchFamily="34" charset="0"/>
              <a:buChar char="•"/>
            </a:pPr>
            <a:endParaRPr lang="en-US" sz="2200" dirty="0" smtClean="0"/>
          </a:p>
          <a:p>
            <a:pPr>
              <a:buFont typeface="Trebuchet MS" pitchFamily="34" charset="0"/>
              <a:buChar char="•"/>
            </a:pPr>
            <a:r>
              <a:rPr lang="en-US" sz="2200" dirty="0" smtClean="0"/>
              <a:t>All pair shortest paths that returns the shortest paths between  every of vertices in graph that can contain negative edge weights.</a:t>
            </a:r>
          </a:p>
          <a:p>
            <a:pPr>
              <a:buFont typeface="Trebuchet MS" pitchFamily="34" charset="0"/>
              <a:buChar char="•"/>
            </a:pPr>
            <a:endParaRPr lang="en-US" sz="2200" dirty="0" smtClean="0"/>
          </a:p>
          <a:p>
            <a:pPr>
              <a:buFont typeface="Trebuchet MS" pitchFamily="34" charset="0"/>
              <a:buChar char="•"/>
            </a:pPr>
            <a:r>
              <a:rPr lang="en-US" sz="2200" dirty="0" smtClean="0"/>
              <a:t>It is an example of dynamic programming approach.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rebuchet MS" pitchFamily="34" charset="0"/>
              <a:buChar char="•"/>
            </a:pPr>
            <a:r>
              <a:rPr lang="en-US" b="1" dirty="0" smtClean="0"/>
              <a:t>Step 1 -</a:t>
            </a:r>
            <a:r>
              <a:rPr lang="en-US" dirty="0" smtClean="0"/>
              <a:t>Initialize the shortest paths between any two vertices with Infinity.</a:t>
            </a:r>
          </a:p>
          <a:p>
            <a:pPr>
              <a:buFont typeface="Trebuchet MS" pitchFamily="34" charset="0"/>
              <a:buChar char="•"/>
            </a:pPr>
            <a:r>
              <a:rPr lang="en-US" b="1" dirty="0" smtClean="0"/>
              <a:t>Step 2 -</a:t>
            </a:r>
            <a:r>
              <a:rPr lang="en-US" dirty="0" smtClean="0"/>
              <a:t>Find all pair shortest paths that use zero intermediate vertices, then find the shortest paths that use one intermediate vertex and so on.. until using all N vertices as intermediate nodes.</a:t>
            </a:r>
          </a:p>
          <a:p>
            <a:pPr>
              <a:buFont typeface="Trebuchet MS" pitchFamily="34" charset="0"/>
              <a:buChar char="•"/>
            </a:pPr>
            <a:r>
              <a:rPr lang="en-US" b="1" dirty="0" smtClean="0"/>
              <a:t>Step 3 -</a:t>
            </a:r>
            <a:r>
              <a:rPr lang="en-US" dirty="0" smtClean="0"/>
              <a:t>Minimize the shortest paths between any two pairs in the previous operation.</a:t>
            </a:r>
          </a:p>
          <a:p>
            <a:pPr>
              <a:buFont typeface="Trebuchet MS" pitchFamily="34" charset="0"/>
              <a:buChar char="•"/>
            </a:pPr>
            <a:r>
              <a:rPr lang="en-US" b="1" dirty="0" smtClean="0"/>
              <a:t>Step 4 -</a:t>
            </a:r>
            <a:r>
              <a:rPr lang="en-US" dirty="0" smtClean="0"/>
              <a:t>For any two vertices(</a:t>
            </a:r>
            <a:r>
              <a:rPr lang="en-US" dirty="0" err="1" smtClean="0"/>
              <a:t>i</a:t>
            </a:r>
            <a:r>
              <a:rPr lang="en-US" dirty="0" smtClean="0"/>
              <a:t> , j), one should actually minimize the distances between this pair using the first K nodes, so the shortest path will be: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		</a:t>
            </a:r>
            <a:r>
              <a:rPr lang="en-US" b="1" dirty="0" smtClean="0"/>
              <a:t>min(dist[</a:t>
            </a:r>
            <a:r>
              <a:rPr lang="en-US" b="1" dirty="0" err="1" smtClean="0"/>
              <a:t>i</a:t>
            </a:r>
            <a:r>
              <a:rPr lang="en-US" b="1" dirty="0" smtClean="0"/>
              <a:t>][k]+dist[k][j],dist[</a:t>
            </a:r>
            <a:r>
              <a:rPr lang="en-US" b="1" dirty="0" err="1" smtClean="0"/>
              <a:t>i</a:t>
            </a:r>
            <a:r>
              <a:rPr lang="en-US" b="1" dirty="0" smtClean="0"/>
              <a:t>][j])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1981200"/>
            <a:ext cx="5486400" cy="487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dist be a |V| × |V| array of minimum distances initialized to ∞ (infinity)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for each</a:t>
            </a:r>
            <a:r>
              <a:rPr lang="en-US" dirty="0" smtClean="0">
                <a:solidFill>
                  <a:schemeClr val="bg1"/>
                </a:solidFill>
              </a:rPr>
              <a:t> edge (</a:t>
            </a:r>
            <a:r>
              <a:rPr lang="en-US" i="1" dirty="0" smtClean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b="1" dirty="0" smtClean="0">
                <a:solidFill>
                  <a:schemeClr val="bg1"/>
                </a:solidFill>
              </a:rPr>
              <a:t>do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dist[</a:t>
            </a:r>
            <a:r>
              <a:rPr lang="en-US" i="1" dirty="0" smtClean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][</a:t>
            </a:r>
            <a:r>
              <a:rPr lang="en-US" i="1" dirty="0" smtClean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] ← w(</a:t>
            </a:r>
            <a:r>
              <a:rPr lang="en-US" i="1" dirty="0" smtClean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                          // The weight of the edge (</a:t>
            </a:r>
            <a:r>
              <a:rPr lang="en-US" dirty="0" smtClean="0">
                <a:solidFill>
                  <a:schemeClr val="bg1"/>
                </a:solidFill>
              </a:rPr>
              <a:t>u</a:t>
            </a:r>
            <a:r>
              <a:rPr lang="en-US" i="1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v</a:t>
            </a:r>
            <a:r>
              <a:rPr lang="en-US" i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for each</a:t>
            </a:r>
            <a:r>
              <a:rPr lang="en-US" dirty="0" smtClean="0">
                <a:solidFill>
                  <a:schemeClr val="bg1"/>
                </a:solidFill>
              </a:rPr>
              <a:t> vertex </a:t>
            </a:r>
            <a:r>
              <a:rPr lang="en-US" i="1" dirty="0" smtClean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do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dist[</a:t>
            </a:r>
            <a:r>
              <a:rPr lang="en-US" i="1" dirty="0" smtClean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][</a:t>
            </a:r>
            <a:r>
              <a:rPr lang="en-US" i="1" dirty="0" smtClean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] ← 0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for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from</a:t>
            </a:r>
            <a:r>
              <a:rPr lang="en-US" dirty="0" smtClean="0">
                <a:solidFill>
                  <a:schemeClr val="bg1"/>
                </a:solidFill>
              </a:rPr>
              <a:t> 1 </a:t>
            </a:r>
            <a:r>
              <a:rPr lang="en-US" b="1" dirty="0" smtClean="0">
                <a:solidFill>
                  <a:schemeClr val="bg1"/>
                </a:solidFill>
              </a:rPr>
              <a:t>to</a:t>
            </a:r>
            <a:r>
              <a:rPr lang="en-US" dirty="0" smtClean="0">
                <a:solidFill>
                  <a:schemeClr val="bg1"/>
                </a:solidFill>
              </a:rPr>
              <a:t> |V|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</a:t>
            </a:r>
            <a:r>
              <a:rPr lang="en-US" b="1" dirty="0" smtClean="0">
                <a:solidFill>
                  <a:schemeClr val="bg1"/>
                </a:solidFill>
              </a:rPr>
              <a:t>for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from</a:t>
            </a:r>
            <a:r>
              <a:rPr lang="en-US" dirty="0" smtClean="0">
                <a:solidFill>
                  <a:schemeClr val="bg1"/>
                </a:solidFill>
              </a:rPr>
              <a:t> 1 </a:t>
            </a:r>
            <a:r>
              <a:rPr lang="en-US" b="1" dirty="0" smtClean="0">
                <a:solidFill>
                  <a:schemeClr val="bg1"/>
                </a:solidFill>
              </a:rPr>
              <a:t>to</a:t>
            </a:r>
            <a:r>
              <a:rPr lang="en-US" dirty="0" smtClean="0">
                <a:solidFill>
                  <a:schemeClr val="bg1"/>
                </a:solidFill>
              </a:rPr>
              <a:t> |V|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   for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from</a:t>
            </a:r>
            <a:r>
              <a:rPr lang="en-US" dirty="0" smtClean="0">
                <a:solidFill>
                  <a:schemeClr val="bg1"/>
                </a:solidFill>
              </a:rPr>
              <a:t> 1 </a:t>
            </a:r>
            <a:r>
              <a:rPr lang="en-US" b="1" dirty="0" smtClean="0">
                <a:solidFill>
                  <a:schemeClr val="bg1"/>
                </a:solidFill>
              </a:rPr>
              <a:t>to</a:t>
            </a:r>
            <a:r>
              <a:rPr lang="en-US" dirty="0" smtClean="0">
                <a:solidFill>
                  <a:schemeClr val="bg1"/>
                </a:solidFill>
              </a:rPr>
              <a:t> |V|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         if</a:t>
            </a:r>
            <a:r>
              <a:rPr lang="en-US" dirty="0" smtClean="0">
                <a:solidFill>
                  <a:schemeClr val="bg1"/>
                </a:solidFill>
              </a:rPr>
              <a:t> dist[</a:t>
            </a:r>
            <a:r>
              <a:rPr lang="en-US" i="1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][</a:t>
            </a:r>
            <a:r>
              <a:rPr lang="en-US" i="1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] &gt; dist[</a:t>
            </a:r>
            <a:r>
              <a:rPr lang="en-US" i="1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][</a:t>
            </a:r>
            <a:r>
              <a:rPr lang="en-US" i="1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] + dist[</a:t>
            </a:r>
            <a:r>
              <a:rPr lang="en-US" i="1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][</a:t>
            </a:r>
            <a:r>
              <a:rPr lang="en-US" i="1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dist[</a:t>
            </a:r>
            <a:r>
              <a:rPr lang="en-US" i="1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][</a:t>
            </a:r>
            <a:r>
              <a:rPr lang="en-US" i="1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] ← dist[</a:t>
            </a:r>
            <a:r>
              <a:rPr lang="en-US" i="1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][</a:t>
            </a:r>
            <a:r>
              <a:rPr lang="en-US" i="1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] + dist[</a:t>
            </a:r>
            <a:r>
              <a:rPr lang="en-US" i="1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][</a:t>
            </a:r>
            <a:r>
              <a:rPr lang="en-US" i="1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         end if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3048000"/>
            <a:ext cx="3200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Time complexity of Floyd </a:t>
            </a:r>
            <a:r>
              <a:rPr lang="en-US" sz="2400" dirty="0" err="1" smtClean="0"/>
              <a:t>Warshall’s</a:t>
            </a:r>
            <a:r>
              <a:rPr lang="en-US" sz="2400" dirty="0" smtClean="0"/>
              <a:t> Algorithm is </a:t>
            </a:r>
            <a:r>
              <a:rPr lang="en-US" sz="2400" i="1" dirty="0" smtClean="0"/>
              <a:t>O(V</a:t>
            </a:r>
            <a:r>
              <a:rPr lang="en-US" sz="2400" i="1" baseline="30000" dirty="0" smtClean="0"/>
              <a:t>3</a:t>
            </a:r>
            <a:r>
              <a:rPr lang="en-US" sz="2400" i="1" dirty="0" smtClean="0"/>
              <a:t>).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524071"/>
            <a:ext cx="5181600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lgerian" pitchFamily="82" charset="0"/>
              </a:rPr>
              <a:t>THANK YOU</a:t>
            </a:r>
            <a:endParaRPr lang="en-IN" sz="72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762000"/>
            <a:ext cx="5257800" cy="10156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END OF SLIDES</a:t>
            </a:r>
            <a:endParaRPr lang="en-IN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ssignment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Assignment</Template>
  <TotalTime>34</TotalTime>
  <Words>519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Assignment</vt:lpstr>
      <vt:lpstr>1_Berlin</vt:lpstr>
      <vt:lpstr>2_Berlin</vt:lpstr>
      <vt:lpstr>3_Berlin</vt:lpstr>
      <vt:lpstr>Shortest Path Algorithm</vt:lpstr>
      <vt:lpstr>Contents</vt:lpstr>
      <vt:lpstr>Dijkstra’s Algorithm</vt:lpstr>
      <vt:lpstr>Dijkstra’s Algorithm</vt:lpstr>
      <vt:lpstr>Dijkstra’s Algorithm</vt:lpstr>
      <vt:lpstr>Floyd-Warshall Algorithm</vt:lpstr>
      <vt:lpstr>Floyd-Warshall Algorithm</vt:lpstr>
      <vt:lpstr>Floyd-Warshall Algorithm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 Algorithm</dc:title>
  <dc:creator>Amrit Raj</dc:creator>
  <cp:lastModifiedBy>Amrit Raj</cp:lastModifiedBy>
  <cp:revision>7</cp:revision>
  <dcterms:created xsi:type="dcterms:W3CDTF">2006-08-16T00:00:00Z</dcterms:created>
  <dcterms:modified xsi:type="dcterms:W3CDTF">2020-04-28T14:29:22Z</dcterms:modified>
</cp:coreProperties>
</file>