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325EA9-B536-4411-87CB-CA37AB331378}" type="datetimeFigureOut">
              <a:rPr lang="en-US" smtClean="0"/>
              <a:t>4/14/2020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ADB1EA-5C9B-4813-AC21-C50CA9DEC12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ADB1EA-5C9B-4813-AC21-C50CA9DEC128}"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E554953-6CD8-4F9C-B7B7-C1265757B0C0}" type="datetimeFigureOut">
              <a:rPr lang="en-US" smtClean="0"/>
              <a:t>4/14/2020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BFB95DB-C85B-4583-A46A-C55F22AE5BC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554953-6CD8-4F9C-B7B7-C1265757B0C0}"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B95DB-C85B-4583-A46A-C55F22AE5BC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554953-6CD8-4F9C-B7B7-C1265757B0C0}"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B95DB-C85B-4583-A46A-C55F22AE5BC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554953-6CD8-4F9C-B7B7-C1265757B0C0}"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B95DB-C85B-4583-A46A-C55F22AE5BC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E554953-6CD8-4F9C-B7B7-C1265757B0C0}"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B95DB-C85B-4583-A46A-C55F22AE5BC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E554953-6CD8-4F9C-B7B7-C1265757B0C0}"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B95DB-C85B-4583-A46A-C55F22AE5BC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E554953-6CD8-4F9C-B7B7-C1265757B0C0}" type="datetimeFigureOut">
              <a:rPr lang="en-US" smtClean="0"/>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FB95DB-C85B-4583-A46A-C55F22AE5BC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E554953-6CD8-4F9C-B7B7-C1265757B0C0}" type="datetimeFigureOut">
              <a:rPr lang="en-US" smtClean="0"/>
              <a:t>4/14/2020</a:t>
            </a:fld>
            <a:endParaRPr lang="en-US"/>
          </a:p>
        </p:txBody>
      </p:sp>
      <p:sp>
        <p:nvSpPr>
          <p:cNvPr id="8" name="Slide Number Placeholder 7"/>
          <p:cNvSpPr>
            <a:spLocks noGrp="1"/>
          </p:cNvSpPr>
          <p:nvPr>
            <p:ph type="sldNum" sz="quarter" idx="11"/>
          </p:nvPr>
        </p:nvSpPr>
        <p:spPr/>
        <p:txBody>
          <a:bodyPr/>
          <a:lstStyle/>
          <a:p>
            <a:fld id="{1BFB95DB-C85B-4583-A46A-C55F22AE5BC6}"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554953-6CD8-4F9C-B7B7-C1265757B0C0}" type="datetimeFigureOut">
              <a:rPr lang="en-US" smtClean="0"/>
              <a:t>4/14/2020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FB95DB-C85B-4583-A46A-C55F22AE5BC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E554953-6CD8-4F9C-B7B7-C1265757B0C0}"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1BFB95DB-C85B-4583-A46A-C55F22AE5BC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DE554953-6CD8-4F9C-B7B7-C1265757B0C0}"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B95DB-C85B-4583-A46A-C55F22AE5BC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E554953-6CD8-4F9C-B7B7-C1265757B0C0}" type="datetimeFigureOut">
              <a:rPr lang="en-US" smtClean="0"/>
              <a:t>4/14/2020</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1BFB95DB-C85B-4583-A46A-C55F22AE5BC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BAckTRAcking</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Start </a:t>
            </a:r>
            <a:r>
              <a:rPr lang="en-US" dirty="0" smtClean="0"/>
              <a:t>in the leftmost column </a:t>
            </a:r>
            <a:endParaRPr lang="en-US" dirty="0" smtClean="0"/>
          </a:p>
          <a:p>
            <a:r>
              <a:rPr lang="en-US" dirty="0" smtClean="0"/>
              <a:t>If </a:t>
            </a:r>
            <a:r>
              <a:rPr lang="en-US" dirty="0" smtClean="0"/>
              <a:t>all queens are placed return true </a:t>
            </a:r>
            <a:endParaRPr lang="en-US" dirty="0" smtClean="0"/>
          </a:p>
          <a:p>
            <a:r>
              <a:rPr lang="en-US" dirty="0" smtClean="0"/>
              <a:t>Try </a:t>
            </a:r>
            <a:r>
              <a:rPr lang="en-US" dirty="0" smtClean="0"/>
              <a:t>all rows in the current column. Do following for every tried row. </a:t>
            </a:r>
            <a:endParaRPr lang="en-US" dirty="0" smtClean="0"/>
          </a:p>
          <a:p>
            <a:pPr>
              <a:buNone/>
            </a:pPr>
            <a:r>
              <a:rPr lang="en-US" dirty="0" smtClean="0"/>
              <a:t>     a)  </a:t>
            </a:r>
            <a:r>
              <a:rPr lang="en-US" dirty="0" smtClean="0"/>
              <a:t>If the queen can be placed safely in this row then mark this [row, column] as part of the solution and recursively check if placing queen here leads to a solution. </a:t>
            </a:r>
            <a:endParaRPr lang="en-US" dirty="0" smtClean="0"/>
          </a:p>
          <a:p>
            <a:pPr>
              <a:buNone/>
            </a:pPr>
            <a:r>
              <a:rPr lang="en-US" dirty="0" smtClean="0"/>
              <a:t> </a:t>
            </a:r>
            <a:r>
              <a:rPr lang="en-US" dirty="0" smtClean="0"/>
              <a:t>    b</a:t>
            </a:r>
            <a:r>
              <a:rPr lang="en-US" dirty="0" smtClean="0"/>
              <a:t>) If placing the queen in [row, column] leads to a solution then return true. </a:t>
            </a:r>
            <a:endParaRPr lang="en-US" dirty="0" smtClean="0"/>
          </a:p>
          <a:p>
            <a:pPr>
              <a:buNone/>
            </a:pPr>
            <a:r>
              <a:rPr lang="en-US" dirty="0" smtClean="0"/>
              <a:t> </a:t>
            </a:r>
            <a:r>
              <a:rPr lang="en-US" dirty="0" smtClean="0"/>
              <a:t>    c</a:t>
            </a:r>
            <a:r>
              <a:rPr lang="en-US" dirty="0" smtClean="0"/>
              <a:t>) If placing queen doesn't lead to a solution then unmark this [row, column] (Backtrack) and go to step (a) to try other rows. </a:t>
            </a:r>
            <a:endParaRPr lang="en-US" dirty="0" smtClean="0"/>
          </a:p>
          <a:p>
            <a:r>
              <a:rPr lang="en-US" dirty="0" smtClean="0"/>
              <a:t> </a:t>
            </a:r>
            <a:r>
              <a:rPr lang="en-US" dirty="0" smtClean="0"/>
              <a:t>If </a:t>
            </a:r>
            <a:r>
              <a:rPr lang="en-US" dirty="0" smtClean="0"/>
              <a:t>all rows have been tried and nothing worked, return false to trigger backtracking.</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pic>
        <p:nvPicPr>
          <p:cNvPr id="4" name="Content Placeholder 3" descr="Screenshot (97).png"/>
          <p:cNvPicPr>
            <a:picLocks noGrp="1" noChangeAspect="1"/>
          </p:cNvPicPr>
          <p:nvPr>
            <p:ph idx="1"/>
          </p:nvPr>
        </p:nvPicPr>
        <p:blipFill>
          <a:blip r:embed="rId2" cstate="print"/>
          <a:srcRect l="2041" t="66883" r="74490" b="11338"/>
          <a:stretch>
            <a:fillRect/>
          </a:stretch>
        </p:blipFill>
        <p:spPr>
          <a:xfrm>
            <a:off x="609600" y="1981200"/>
            <a:ext cx="6718300" cy="35052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Screenshot (95).png"/>
          <p:cNvPicPr>
            <a:picLocks noGrp="1" noChangeAspect="1"/>
          </p:cNvPicPr>
          <p:nvPr>
            <p:ph idx="1"/>
          </p:nvPr>
        </p:nvPicPr>
        <p:blipFill>
          <a:blip r:embed="rId2" cstate="print"/>
          <a:srcRect l="3061" t="17879" r="58163" b="18598"/>
          <a:stretch>
            <a:fillRect/>
          </a:stretch>
        </p:blipFill>
        <p:spPr>
          <a:xfrm>
            <a:off x="685800" y="304800"/>
            <a:ext cx="6629400" cy="6106026"/>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96).png"/>
          <p:cNvPicPr>
            <a:picLocks noGrp="1" noChangeAspect="1"/>
          </p:cNvPicPr>
          <p:nvPr>
            <p:ph idx="1"/>
          </p:nvPr>
        </p:nvPicPr>
        <p:blipFill>
          <a:blip r:embed="rId2" cstate="print"/>
          <a:srcRect l="3061" t="25139" r="67347" b="22228"/>
          <a:stretch>
            <a:fillRect/>
          </a:stretch>
        </p:blipFill>
        <p:spPr>
          <a:xfrm>
            <a:off x="609600" y="228600"/>
            <a:ext cx="7696200" cy="60960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Screenshot (98).png"/>
          <p:cNvPicPr>
            <a:picLocks noGrp="1" noChangeAspect="1"/>
          </p:cNvPicPr>
          <p:nvPr>
            <p:ph idx="1"/>
          </p:nvPr>
        </p:nvPicPr>
        <p:blipFill>
          <a:blip r:embed="rId2" cstate="print"/>
          <a:srcRect l="2041" t="8804" r="65306" b="71232"/>
          <a:stretch>
            <a:fillRect/>
          </a:stretch>
        </p:blipFill>
        <p:spPr>
          <a:xfrm>
            <a:off x="609600" y="2133600"/>
            <a:ext cx="7924800" cy="33528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86600" cy="868362"/>
          </a:xfrm>
        </p:spPr>
        <p:txBody>
          <a:bodyPr/>
          <a:lstStyle/>
          <a:p>
            <a:r>
              <a:rPr lang="en-US" dirty="0" smtClean="0"/>
              <a:t>What is back tracking??</a:t>
            </a:r>
            <a:endParaRPr lang="en-US" dirty="0"/>
          </a:p>
        </p:txBody>
      </p:sp>
      <p:sp>
        <p:nvSpPr>
          <p:cNvPr id="3" name="Content Placeholder 2"/>
          <p:cNvSpPr>
            <a:spLocks noGrp="1"/>
          </p:cNvSpPr>
          <p:nvPr>
            <p:ph idx="1"/>
          </p:nvPr>
        </p:nvSpPr>
        <p:spPr>
          <a:xfrm>
            <a:off x="457200" y="1600201"/>
            <a:ext cx="7772400" cy="4267199"/>
          </a:xfrm>
        </p:spPr>
        <p:txBody>
          <a:bodyPr>
            <a:normAutofit/>
          </a:bodyPr>
          <a:lstStyle/>
          <a:p>
            <a:r>
              <a:rPr lang="en-US" sz="2400" dirty="0" smtClean="0"/>
              <a:t>Backtracking is an algorithmic-technique for solving problems recursively by trying to build a solution incrementally, one piece at a time, removing those solutions that fail to satisfy the constraints of the problem at any point of time </a:t>
            </a:r>
            <a:r>
              <a:rPr lang="en-US" sz="2400" dirty="0" smtClean="0"/>
              <a:t>.</a:t>
            </a:r>
          </a:p>
          <a:p>
            <a:r>
              <a:rPr lang="en-US" sz="2400" b="1" dirty="0" smtClean="0"/>
              <a:t>Backtracking</a:t>
            </a:r>
            <a:r>
              <a:rPr lang="en-US" sz="2400" dirty="0" smtClean="0"/>
              <a:t> is a systematic way of trying out different sequences of decisions until we find one that "works</a:t>
            </a:r>
            <a:r>
              <a:rPr lang="en-US" sz="2400" dirty="0" smtClean="0"/>
              <a:t>.“</a:t>
            </a:r>
          </a:p>
          <a:p>
            <a:r>
              <a:rPr lang="en-US" sz="2400" b="1" dirty="0" smtClean="0"/>
              <a:t>Backtracking</a:t>
            </a:r>
            <a:r>
              <a:rPr lang="en-US" sz="2400" dirty="0" smtClean="0"/>
              <a:t>, it is all about knowing when to stop and step back to explore other possible solutions</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Algorithmic Approach</a:t>
            </a:r>
            <a:endParaRPr lang="en-US"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en-US" sz="2900" dirty="0" smtClean="0"/>
              <a:t>Backtracking </a:t>
            </a:r>
            <a:r>
              <a:rPr lang="en-US" sz="2900" dirty="0" smtClean="0"/>
              <a:t>systematically try and search possibilities to find the solution. Also it is an important process for solving constraint satisfaction problem like crossword, Sudoku and many other puzzles. It can be more continent technique for parsing other combinatorial optimization problem</a:t>
            </a:r>
            <a:r>
              <a:rPr lang="en-US" sz="2900" dirty="0" smtClean="0"/>
              <a:t>. </a:t>
            </a:r>
          </a:p>
          <a:p>
            <a:pPr>
              <a:lnSpc>
                <a:spcPct val="120000"/>
              </a:lnSpc>
            </a:pPr>
            <a:endParaRPr lang="en-US" dirty="0" smtClean="0"/>
          </a:p>
          <a:p>
            <a:pPr>
              <a:lnSpc>
                <a:spcPct val="120000"/>
              </a:lnSpc>
            </a:pPr>
            <a:endParaRPr lang="en-US" dirty="0" smtClean="0"/>
          </a:p>
          <a:p>
            <a:pPr>
              <a:lnSpc>
                <a:spcPct val="120000"/>
              </a:lnSpc>
            </a:pPr>
            <a:r>
              <a:rPr lang="en-US" sz="2900" dirty="0" smtClean="0"/>
              <a:t>Basically </a:t>
            </a:r>
            <a:r>
              <a:rPr lang="en-US" sz="2900" dirty="0" smtClean="0"/>
              <a:t>the process is used when the problem has a number of option and just one solution have to be selected. After having a new option set means recursion, the procedure is repeated over and over until final stage.</a:t>
            </a:r>
            <a:endParaRPr lang="en-US" sz="29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93).png"/>
          <p:cNvPicPr>
            <a:picLocks noGrp="1" noChangeAspect="1"/>
          </p:cNvPicPr>
          <p:nvPr>
            <p:ph idx="1"/>
          </p:nvPr>
        </p:nvPicPr>
        <p:blipFill>
          <a:blip r:embed="rId2" cstate="print"/>
          <a:srcRect l="29592" t="14249" r="24490" b="14968"/>
          <a:stretch>
            <a:fillRect/>
          </a:stretch>
        </p:blipFill>
        <p:spPr>
          <a:xfrm>
            <a:off x="304800" y="304800"/>
            <a:ext cx="8229600" cy="608584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609600" y="1447800"/>
            <a:ext cx="7315200" cy="4678363"/>
          </a:xfrm>
        </p:spPr>
        <p:txBody>
          <a:bodyPr>
            <a:noAutofit/>
          </a:bodyPr>
          <a:lstStyle/>
          <a:p>
            <a:r>
              <a:rPr lang="en-US" sz="1800" dirty="0" smtClean="0"/>
              <a:t>Comparison with the Dynamic Programming, Backtracking Approach is more effective in some cases. </a:t>
            </a:r>
          </a:p>
          <a:p>
            <a:r>
              <a:rPr lang="en-US" sz="1800" dirty="0" smtClean="0"/>
              <a:t>Backtracking </a:t>
            </a:r>
            <a:r>
              <a:rPr lang="en-US" sz="1800" dirty="0" smtClean="0"/>
              <a:t>Algorithm is the best option for solving tactical problem.</a:t>
            </a:r>
          </a:p>
          <a:p>
            <a:r>
              <a:rPr lang="en-US" sz="1800" dirty="0" smtClean="0"/>
              <a:t> </a:t>
            </a:r>
            <a:r>
              <a:rPr lang="en-US" sz="1800" dirty="0" smtClean="0"/>
              <a:t>Also Backtracking is effective for constraint satisfaction problem.</a:t>
            </a:r>
          </a:p>
          <a:p>
            <a:r>
              <a:rPr lang="en-US" sz="1800" dirty="0" smtClean="0"/>
              <a:t> </a:t>
            </a:r>
            <a:r>
              <a:rPr lang="en-US" sz="1800" dirty="0" smtClean="0"/>
              <a:t>In </a:t>
            </a:r>
            <a:r>
              <a:rPr lang="en-US" sz="1800" dirty="0" smtClean="0"/>
              <a:t>greedy Algorithm, getting the Global Optimal Solution is a long procedure and depends on user statements but in Backtracking It Can Easily getable.</a:t>
            </a:r>
          </a:p>
          <a:p>
            <a:r>
              <a:rPr lang="en-US" sz="1800" dirty="0" smtClean="0"/>
              <a:t>Backtracking </a:t>
            </a:r>
            <a:r>
              <a:rPr lang="en-US" sz="1800" dirty="0" smtClean="0"/>
              <a:t>technique is simple to implement and easy to code.</a:t>
            </a:r>
          </a:p>
          <a:p>
            <a:r>
              <a:rPr lang="en-US" sz="1800" dirty="0" smtClean="0"/>
              <a:t> </a:t>
            </a:r>
            <a:r>
              <a:rPr lang="en-US" sz="1800" dirty="0" smtClean="0"/>
              <a:t>Different states are stored into stack so that the data or Info can be usable </a:t>
            </a:r>
            <a:r>
              <a:rPr lang="en-US" sz="1800" dirty="0" smtClean="0"/>
              <a:t>anytime.</a:t>
            </a:r>
          </a:p>
          <a:p>
            <a:r>
              <a:rPr lang="en-US" sz="1800" dirty="0" smtClean="0"/>
              <a:t>The </a:t>
            </a:r>
            <a:r>
              <a:rPr lang="en-US" sz="1800" dirty="0" smtClean="0"/>
              <a:t>accuracy is granted</a:t>
            </a: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Backtracking </a:t>
            </a:r>
            <a:r>
              <a:rPr lang="en-US" dirty="0" smtClean="0"/>
              <a:t>Approach is not efficient for solving strategic Problem. </a:t>
            </a:r>
            <a:endParaRPr lang="en-US" dirty="0" smtClean="0"/>
          </a:p>
          <a:p>
            <a:r>
              <a:rPr lang="en-US" dirty="0" smtClean="0"/>
              <a:t> </a:t>
            </a:r>
            <a:r>
              <a:rPr lang="en-US" dirty="0" smtClean="0"/>
              <a:t>The overall runtime of Backtracking Algorithm is normally slow </a:t>
            </a:r>
          </a:p>
          <a:p>
            <a:r>
              <a:rPr lang="en-US" dirty="0" smtClean="0"/>
              <a:t>To </a:t>
            </a:r>
            <a:r>
              <a:rPr lang="en-US" dirty="0" smtClean="0"/>
              <a:t>solve Large Problem Sometime it needs to take the help of other techniques like Branch and </a:t>
            </a:r>
            <a:r>
              <a:rPr lang="en-US" dirty="0" smtClean="0"/>
              <a:t>bound.</a:t>
            </a:r>
          </a:p>
          <a:p>
            <a:r>
              <a:rPr lang="en-US" dirty="0" smtClean="0"/>
              <a:t>Need </a:t>
            </a:r>
            <a:r>
              <a:rPr lang="en-US" dirty="0" smtClean="0"/>
              <a:t>Large amount of memory space for storing different state function in the stack for big </a:t>
            </a:r>
            <a:r>
              <a:rPr lang="en-US" dirty="0" smtClean="0"/>
              <a:t>problem.</a:t>
            </a:r>
          </a:p>
          <a:p>
            <a:r>
              <a:rPr lang="en-US" dirty="0" smtClean="0"/>
              <a:t>The </a:t>
            </a:r>
            <a:r>
              <a:rPr lang="en-US" dirty="0" smtClean="0"/>
              <a:t>Basic Approach Detects the conflicts too late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back tracking.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Optimization and tactical problems</a:t>
            </a:r>
          </a:p>
          <a:p>
            <a:r>
              <a:rPr lang="en-US" dirty="0" smtClean="0"/>
              <a:t> Constraints Satisfaction Problem </a:t>
            </a:r>
          </a:p>
          <a:p>
            <a:r>
              <a:rPr lang="en-US" dirty="0" smtClean="0"/>
              <a:t> Electrical Engineering </a:t>
            </a:r>
          </a:p>
          <a:p>
            <a:r>
              <a:rPr lang="en-US" dirty="0" smtClean="0"/>
              <a:t> Robotics </a:t>
            </a:r>
          </a:p>
          <a:p>
            <a:r>
              <a:rPr lang="en-US" dirty="0" smtClean="0"/>
              <a:t> Artificial Intelligence </a:t>
            </a:r>
            <a:endParaRPr lang="en-US" dirty="0" smtClean="0"/>
          </a:p>
          <a:p>
            <a:r>
              <a:rPr lang="en-US" dirty="0" smtClean="0"/>
              <a:t> </a:t>
            </a:r>
            <a:r>
              <a:rPr lang="en-US" dirty="0" smtClean="0"/>
              <a:t>Genetic and bioinformatics Algorithm </a:t>
            </a:r>
          </a:p>
          <a:p>
            <a:r>
              <a:rPr lang="en-US" dirty="0" smtClean="0"/>
              <a:t> Materials </a:t>
            </a:r>
            <a:r>
              <a:rPr lang="en-US" dirty="0" smtClean="0"/>
              <a:t>Engineering </a:t>
            </a:r>
            <a:endParaRPr lang="en-US" dirty="0" smtClean="0"/>
          </a:p>
          <a:p>
            <a:r>
              <a:rPr lang="en-US" dirty="0" smtClean="0"/>
              <a:t> </a:t>
            </a:r>
            <a:r>
              <a:rPr lang="en-US" dirty="0" smtClean="0"/>
              <a:t>Network </a:t>
            </a:r>
            <a:r>
              <a:rPr lang="en-US" dirty="0" smtClean="0"/>
              <a:t>Communication </a:t>
            </a:r>
            <a:endParaRPr lang="en-US" dirty="0" smtClean="0"/>
          </a:p>
          <a:p>
            <a:r>
              <a:rPr lang="en-US" dirty="0" smtClean="0"/>
              <a:t>Solving </a:t>
            </a:r>
            <a:r>
              <a:rPr lang="en-US" dirty="0" smtClean="0"/>
              <a:t>puzzles and path</a:t>
            </a:r>
          </a:p>
          <a:p>
            <a:endParaRPr lang="en-US" dirty="0"/>
          </a:p>
        </p:txBody>
      </p:sp>
      <p:sp>
        <p:nvSpPr>
          <p:cNvPr id="4" name="Rectangle 3"/>
          <p:cNvSpPr/>
          <p:nvPr/>
        </p:nvSpPr>
        <p:spPr>
          <a:xfrm>
            <a:off x="2286000" y="2413338"/>
            <a:ext cx="4572000" cy="369332"/>
          </a:xfrm>
          <a:prstGeom prst="rect">
            <a:avLst/>
          </a:prstGeom>
        </p:spPr>
        <p:txBody>
          <a:bodyPr>
            <a:spAutoFit/>
          </a:bodyPr>
          <a:lstStyle/>
          <a:p>
            <a:pPr>
              <a:buFont typeface="Arial" pitchFamily="34" charset="0"/>
              <a:buChar char="•"/>
            </a:pPr>
            <a:r>
              <a:rPr lang="en-US" dirty="0" smtClean="0"/>
              <a: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Nqueen</a:t>
            </a:r>
            <a:r>
              <a:rPr lang="en-US" dirty="0" smtClean="0"/>
              <a:t> Problem using </a:t>
            </a:r>
            <a:r>
              <a:rPr lang="en-US" dirty="0" err="1" smtClean="0"/>
              <a:t>backtacking</a:t>
            </a:r>
            <a:endParaRPr lang="en-US" dirty="0"/>
          </a:p>
        </p:txBody>
      </p:sp>
      <p:sp>
        <p:nvSpPr>
          <p:cNvPr id="3" name="Content Placeholder 2"/>
          <p:cNvSpPr>
            <a:spLocks noGrp="1"/>
          </p:cNvSpPr>
          <p:nvPr>
            <p:ph idx="1"/>
          </p:nvPr>
        </p:nvSpPr>
        <p:spPr/>
        <p:txBody>
          <a:bodyPr>
            <a:normAutofit fontScale="85000" lnSpcReduction="20000"/>
          </a:bodyPr>
          <a:lstStyle/>
          <a:p>
            <a:endParaRPr lang="en-US" sz="2400" dirty="0" smtClean="0"/>
          </a:p>
          <a:p>
            <a:r>
              <a:rPr lang="en-US" sz="2400" dirty="0" smtClean="0"/>
              <a:t> First Introduced in 1848 which was known as 8- queens Puzzle. Surprisingly, The First Solution was created in 1950 by Franz </a:t>
            </a:r>
            <a:r>
              <a:rPr lang="en-US" sz="2400" dirty="0" err="1" smtClean="0"/>
              <a:t>Nauck</a:t>
            </a:r>
            <a:r>
              <a:rPr lang="en-US" sz="2400" dirty="0" smtClean="0"/>
              <a:t>. </a:t>
            </a:r>
            <a:r>
              <a:rPr lang="en-US" sz="2400" dirty="0" err="1" smtClean="0"/>
              <a:t>Nauck</a:t>
            </a:r>
            <a:r>
              <a:rPr lang="en-US" sz="2400" dirty="0" smtClean="0"/>
              <a:t> made an 8X8 Chessboard to find the first Feasible Solution</a:t>
            </a:r>
            <a:endParaRPr lang="en-US" sz="2400" dirty="0" smtClean="0"/>
          </a:p>
          <a:p>
            <a:endParaRPr lang="en-US" sz="2400" dirty="0" smtClean="0"/>
          </a:p>
          <a:p>
            <a:endParaRPr lang="en-US" sz="2400" dirty="0" smtClean="0"/>
          </a:p>
          <a:p>
            <a:r>
              <a:rPr lang="en-US" sz="2400" dirty="0" smtClean="0"/>
              <a:t>We </a:t>
            </a:r>
            <a:r>
              <a:rPr lang="en-US" sz="2400" dirty="0" smtClean="0"/>
              <a:t>try placing queens column by column. Place a queen, go to next column and try placing another queen such that it doesn’t face a queen in the same row or diagonals </a:t>
            </a:r>
            <a:r>
              <a:rPr lang="en-US" sz="2400" dirty="0" smtClean="0"/>
              <a:t> </a:t>
            </a:r>
            <a:r>
              <a:rPr lang="en-US" sz="2400" dirty="0" smtClean="0"/>
              <a:t>and keep going</a:t>
            </a:r>
            <a:r>
              <a:rPr lang="en-US" sz="2400" dirty="0" smtClean="0"/>
              <a:t>.</a:t>
            </a:r>
          </a:p>
          <a:p>
            <a:endParaRPr lang="en-US" sz="2400" dirty="0" smtClean="0"/>
          </a:p>
          <a:p>
            <a:endParaRPr lang="en-US" sz="2400" dirty="0" smtClean="0"/>
          </a:p>
          <a:p>
            <a:r>
              <a:rPr lang="en-US" sz="2400" dirty="0" smtClean="0"/>
              <a:t> </a:t>
            </a:r>
            <a:r>
              <a:rPr lang="en-US" sz="2400" dirty="0" smtClean="0"/>
              <a:t>If we encounter an invalid spot we backtrack and keep trying other spots in that column vertically.</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94).png"/>
          <p:cNvPicPr>
            <a:picLocks noGrp="1" noChangeAspect="1"/>
          </p:cNvPicPr>
          <p:nvPr>
            <p:ph idx="1"/>
          </p:nvPr>
        </p:nvPicPr>
        <p:blipFill>
          <a:blip r:embed="rId2" cstate="print"/>
          <a:srcRect l="20408" t="7954" r="18367"/>
          <a:stretch>
            <a:fillRect/>
          </a:stretch>
        </p:blipFill>
        <p:spPr>
          <a:xfrm>
            <a:off x="381000" y="77082"/>
            <a:ext cx="8077200" cy="6399918"/>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112</TotalTime>
  <Words>575</Words>
  <Application>Microsoft Office PowerPoint</Application>
  <PresentationFormat>On-screen Show (4:3)</PresentationFormat>
  <Paragraphs>55</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Technic</vt:lpstr>
      <vt:lpstr>BAckTRAcking</vt:lpstr>
      <vt:lpstr>What is back tracking??</vt:lpstr>
      <vt:lpstr>The Algorithmic Approach</vt:lpstr>
      <vt:lpstr>Slide 4</vt:lpstr>
      <vt:lpstr>ADVANTAGES</vt:lpstr>
      <vt:lpstr>DISADVANTAGES</vt:lpstr>
      <vt:lpstr>Application of back tracking.</vt:lpstr>
      <vt:lpstr>Nqueen Problem using backtacking</vt:lpstr>
      <vt:lpstr>Slide 9</vt:lpstr>
      <vt:lpstr>Algorithm-</vt:lpstr>
      <vt:lpstr>Code--</vt:lpstr>
      <vt:lpstr>Slide 12</vt:lpstr>
      <vt:lpstr>Slide 13</vt:lpstr>
      <vt:lpstr>OUTPUT:--</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BAckTRAcking</dc:title>
  <dc:creator>Corporate Edition</dc:creator>
  <cp:lastModifiedBy>Corporate Edition</cp:lastModifiedBy>
  <cp:revision>1</cp:revision>
  <dcterms:created xsi:type="dcterms:W3CDTF">2020-04-14T07:39:14Z</dcterms:created>
  <dcterms:modified xsi:type="dcterms:W3CDTF">2020-04-14T09:31:33Z</dcterms:modified>
</cp:coreProperties>
</file>