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AC49-B3ED-422E-9309-AC3CA47738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62AE-85B5-4721-9648-82A14C51CF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AC49-B3ED-422E-9309-AC3CA47738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62AE-85B5-4721-9648-82A14C51C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AC49-B3ED-422E-9309-AC3CA47738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62AE-85B5-4721-9648-82A14C51C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AC49-B3ED-422E-9309-AC3CA47738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62AE-85B5-4721-9648-82A14C51C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AC49-B3ED-422E-9309-AC3CA47738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62AE-85B5-4721-9648-82A14C51CF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AC49-B3ED-422E-9309-AC3CA47738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62AE-85B5-4721-9648-82A14C51C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AC49-B3ED-422E-9309-AC3CA47738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62AE-85B5-4721-9648-82A14C51C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AC49-B3ED-422E-9309-AC3CA47738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F562AE-85B5-4721-9648-82A14C51CF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AC49-B3ED-422E-9309-AC3CA47738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62AE-85B5-4721-9648-82A14C51C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AC49-B3ED-422E-9309-AC3CA47738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F562AE-85B5-4721-9648-82A14C51C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C49AC49-B3ED-422E-9309-AC3CA47738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62AE-85B5-4721-9648-82A14C51C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C49AC49-B3ED-422E-9309-AC3CA47738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F562AE-85B5-4721-9648-82A14C51CF4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e_complexity#Polynomial_time" TargetMode="External"/><Relationship Id="rId2" Type="http://schemas.openxmlformats.org/officeDocument/2006/relationships/hyperlink" Target="https://en.wikipedia.org/wiki/Divide_and_conquer_algorith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Programming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dynamic programming.?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Dynamic programming is a methodology(same as </a:t>
            </a:r>
            <a:r>
              <a:rPr lang="en-US" sz="2400" dirty="0" smtClean="0">
                <a:hlinkClick r:id="rId2"/>
              </a:rPr>
              <a:t>divide-and-conquer</a:t>
            </a:r>
            <a:r>
              <a:rPr lang="en-US" sz="2400" dirty="0" smtClean="0"/>
              <a:t>) that often yield </a:t>
            </a:r>
            <a:r>
              <a:rPr lang="en-US" sz="2400" dirty="0" smtClean="0">
                <a:hlinkClick r:id="rId3"/>
              </a:rPr>
              <a:t>polynomial time</a:t>
            </a:r>
            <a:r>
              <a:rPr lang="en-US" sz="2400" dirty="0" smtClean="0"/>
              <a:t> algorithms; it solves problems by combining the results of solved </a:t>
            </a:r>
            <a:r>
              <a:rPr lang="en-US" sz="2400" b="1" dirty="0" smtClean="0"/>
              <a:t>overlapping </a:t>
            </a:r>
            <a:r>
              <a:rPr lang="en-US" sz="2400" b="1" dirty="0" err="1" smtClean="0"/>
              <a:t>subproblems</a:t>
            </a:r>
            <a:r>
              <a:rPr lang="en-US" sz="2400" b="1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Main </a:t>
            </a:r>
            <a:r>
              <a:rPr lang="en-US" sz="2000" dirty="0" smtClean="0"/>
              <a:t>idea: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- </a:t>
            </a:r>
            <a:r>
              <a:rPr lang="en-US" sz="2000" dirty="0" smtClean="0"/>
              <a:t>set up a recurrence relating a solution to a larger instance  to solutions of some smaller instances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- </a:t>
            </a:r>
            <a:r>
              <a:rPr lang="en-US" sz="2000" dirty="0" smtClean="0"/>
              <a:t>solve smaller instances once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- </a:t>
            </a:r>
            <a:r>
              <a:rPr lang="en-US" sz="2000" dirty="0" smtClean="0"/>
              <a:t>record solutions in a table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- </a:t>
            </a:r>
            <a:r>
              <a:rPr lang="en-US" sz="2000" dirty="0" smtClean="0"/>
              <a:t>extract solution to the initial instance from </a:t>
            </a:r>
            <a:r>
              <a:rPr lang="en-US" sz="2000" dirty="0" smtClean="0"/>
              <a:t>that  table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dynamic programming,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 smtClean="0"/>
              <a:t>As it is a recursive programming technique, it reduces the line code</a:t>
            </a:r>
            <a:r>
              <a:rPr lang="en-US" sz="2400" dirty="0" smtClean="0"/>
              <a:t>.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/>
            <a:r>
              <a:rPr lang="en-US" sz="2400" dirty="0" smtClean="0"/>
              <a:t>One of the major advantages of using dynamic programming is it speeds up the processing as we use previously calculated references.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 smtClean="0"/>
              <a:t>It takes a lot of memory to store the calculated result of every </a:t>
            </a:r>
            <a:r>
              <a:rPr lang="en-US" sz="2000" dirty="0" err="1" smtClean="0"/>
              <a:t>subproblem</a:t>
            </a:r>
            <a:r>
              <a:rPr lang="en-US" sz="2000" dirty="0" smtClean="0"/>
              <a:t> without ensuring if the stored value will be utilized or not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Many times, output value gets stored and never gets utilized in the next </a:t>
            </a:r>
            <a:r>
              <a:rPr lang="en-US" sz="2000" dirty="0" err="1" smtClean="0"/>
              <a:t>subproblems</a:t>
            </a:r>
            <a:r>
              <a:rPr lang="en-US" sz="2000" dirty="0" smtClean="0"/>
              <a:t> while execution. It leads to unnecessary memory utilization.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In </a:t>
            </a:r>
            <a:r>
              <a:rPr lang="en-US" sz="2000" dirty="0" smtClean="0"/>
              <a:t>DP, functions are called recursively. Stack memory keeps increasing.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0-1 Knapsack </a:t>
            </a:r>
            <a:r>
              <a:rPr lang="en-US" dirty="0" smtClean="0"/>
              <a:t>Problem using DP.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800" dirty="0" smtClean="0"/>
              <a:t>Given weights and values of n items, put these items in a knapsack of capacity W to get the maximum total value in the knapsack. In other words, given two integer arrays </a:t>
            </a:r>
            <a:r>
              <a:rPr lang="en-US" sz="1800" dirty="0" err="1" smtClean="0"/>
              <a:t>val</a:t>
            </a:r>
            <a:r>
              <a:rPr lang="en-US" sz="1800" dirty="0" smtClean="0"/>
              <a:t>[0..n-1] and wt[0..n-1] which represent values and weights associated with n items respectively. Also given an integer W which represents knapsack capacity, find out the maximum value subset of </a:t>
            </a:r>
            <a:r>
              <a:rPr lang="en-US" sz="1800" dirty="0" err="1" smtClean="0"/>
              <a:t>val</a:t>
            </a:r>
            <a:r>
              <a:rPr lang="en-US" sz="1800" dirty="0" smtClean="0"/>
              <a:t>[] such that sum of the weights of this subset is smaller than or equal to W. </a:t>
            </a:r>
            <a:endParaRPr lang="en-US" sz="1800" dirty="0" smtClean="0"/>
          </a:p>
          <a:p>
            <a:pPr fontAlgn="base"/>
            <a:r>
              <a:rPr lang="en-US" sz="1800" dirty="0" smtClean="0"/>
              <a:t>You </a:t>
            </a:r>
            <a:r>
              <a:rPr lang="en-US" sz="1800" dirty="0" smtClean="0"/>
              <a:t>cannot break an item, either pick the complete item, or don’t pick it (0-1 property).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0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061" t="34214" r="51021" b="13153"/>
          <a:stretch>
            <a:fillRect/>
          </a:stretch>
        </p:blipFill>
        <p:spPr>
          <a:xfrm>
            <a:off x="622104" y="609600"/>
            <a:ext cx="7995563" cy="5638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0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061" t="14249" r="36735" b="14968"/>
          <a:stretch>
            <a:fillRect/>
          </a:stretch>
        </p:blipFill>
        <p:spPr>
          <a:xfrm>
            <a:off x="609600" y="533400"/>
            <a:ext cx="8259288" cy="5943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0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9592" t="6990" r="26531" b="53081"/>
          <a:stretch>
            <a:fillRect/>
          </a:stretch>
        </p:blipFill>
        <p:spPr>
          <a:xfrm>
            <a:off x="838200" y="838200"/>
            <a:ext cx="7620000" cy="4572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</TotalTime>
  <Words>152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Slide 1</vt:lpstr>
      <vt:lpstr>What is dynamic programming.?</vt:lpstr>
      <vt:lpstr>Advantages of dynamic programming,</vt:lpstr>
      <vt:lpstr>Disadvantages</vt:lpstr>
      <vt:lpstr>0-1 Knapsack Problem using DP. </vt:lpstr>
      <vt:lpstr>Slide 6</vt:lpstr>
      <vt:lpstr>Slide 7</vt:lpstr>
      <vt:lpstr>Slide 8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Corporate Edition</dc:creator>
  <cp:lastModifiedBy>Corporate Edition</cp:lastModifiedBy>
  <cp:revision>1</cp:revision>
  <dcterms:created xsi:type="dcterms:W3CDTF">2020-04-14T10:07:44Z</dcterms:created>
  <dcterms:modified xsi:type="dcterms:W3CDTF">2020-04-14T10:36:14Z</dcterms:modified>
</cp:coreProperties>
</file>