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BA8312-870F-47E3-A9B8-46AD36105C6A}" type="datetimeFigureOut">
              <a:rPr lang="en-US" smtClean="0"/>
              <a:t>4/14/2020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FE65A1-405E-40D2-8DED-19C95909508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BA8312-870F-47E3-A9B8-46AD36105C6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BA8312-870F-47E3-A9B8-46AD36105C6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BA8312-870F-47E3-A9B8-46AD36105C6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BA8312-870F-47E3-A9B8-46AD36105C6A}"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E65A1-405E-40D2-8DED-19C95909508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BA8312-870F-47E3-A9B8-46AD36105C6A}"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BA8312-870F-47E3-A9B8-46AD36105C6A}"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4BA8312-870F-47E3-A9B8-46AD36105C6A}" type="datetimeFigureOut">
              <a:rPr lang="en-US" smtClean="0"/>
              <a:t>4/14/2020</a:t>
            </a:fld>
            <a:endParaRPr lang="en-US"/>
          </a:p>
        </p:txBody>
      </p:sp>
      <p:sp>
        <p:nvSpPr>
          <p:cNvPr id="8" name="Slide Number Placeholder 7"/>
          <p:cNvSpPr>
            <a:spLocks noGrp="1"/>
          </p:cNvSpPr>
          <p:nvPr>
            <p:ph type="sldNum" sz="quarter" idx="11"/>
          </p:nvPr>
        </p:nvSpPr>
        <p:spPr/>
        <p:txBody>
          <a:bodyPr/>
          <a:lstStyle/>
          <a:p>
            <a:fld id="{28FE65A1-405E-40D2-8DED-19C95909508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A8312-870F-47E3-A9B8-46AD36105C6A}"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BA8312-870F-47E3-A9B8-46AD36105C6A}"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8FE65A1-405E-40D2-8DED-19C9590950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4BA8312-870F-47E3-A9B8-46AD36105C6A}"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E65A1-405E-40D2-8DED-19C9590950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4BA8312-870F-47E3-A9B8-46AD36105C6A}" type="datetimeFigureOut">
              <a:rPr lang="en-US" smtClean="0"/>
              <a:t>4/14/2020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8FE65A1-405E-40D2-8DED-19C95909508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GREEDY ALGORTHM</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 'Greedy algorithm'?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1800" dirty="0" smtClean="0"/>
              <a:t>A </a:t>
            </a:r>
            <a:r>
              <a:rPr lang="en-US" sz="1800" dirty="0" smtClean="0"/>
              <a:t>greedy algorithm, as the name suggests, </a:t>
            </a:r>
            <a:r>
              <a:rPr lang="en-US" sz="1800" b="1" dirty="0" smtClean="0"/>
              <a:t>always makes the choice that seems to be the best at that moment</a:t>
            </a:r>
            <a:r>
              <a:rPr lang="en-US" sz="1800" dirty="0" smtClean="0"/>
              <a:t>. This means that it makes a locally-optimal choice in the hope that this choice will lead to a globally-optimal solution</a:t>
            </a:r>
            <a:r>
              <a:rPr lang="en-US" sz="1800" dirty="0" smtClean="0"/>
              <a:t>.</a:t>
            </a:r>
          </a:p>
          <a:p>
            <a:endParaRPr lang="en-US" sz="1800" dirty="0" smtClean="0"/>
          </a:p>
          <a:p>
            <a:endParaRPr lang="en-US" sz="1800" dirty="0" smtClean="0"/>
          </a:p>
          <a:p>
            <a:r>
              <a:rPr lang="en-US" sz="1800" dirty="0" smtClean="0"/>
              <a:t>Assume that you have an objective function that needs to be optimized (either maximized or minimized) at a given point. A Greedy algorithm makes greedy choices at each step to ensure that the objective function is optimized. The Greedy algorithm has only one shot to compute the optimal solution so that it never goes back and reverses the decision.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&amp; disadvantages of greed algorithm.</a:t>
            </a:r>
            <a:endParaRPr lang="en-US" dirty="0"/>
          </a:p>
        </p:txBody>
      </p:sp>
      <p:sp>
        <p:nvSpPr>
          <p:cNvPr id="3" name="Content Placeholder 2"/>
          <p:cNvSpPr>
            <a:spLocks noGrp="1"/>
          </p:cNvSpPr>
          <p:nvPr>
            <p:ph idx="1"/>
          </p:nvPr>
        </p:nvSpPr>
        <p:spPr/>
        <p:txBody>
          <a:bodyPr>
            <a:normAutofit/>
          </a:bodyPr>
          <a:lstStyle/>
          <a:p>
            <a:r>
              <a:rPr lang="en-US" sz="2000" dirty="0" smtClean="0"/>
              <a:t>Finding solution is quite easy with a greedy algorithm for a problem.</a:t>
            </a:r>
          </a:p>
          <a:p>
            <a:r>
              <a:rPr lang="en-US" sz="2000" dirty="0" smtClean="0"/>
              <a:t>Analyzing the run time for greedy algorithms will generally be much easier than for other techniques (like Divide and conquer).</a:t>
            </a:r>
          </a:p>
          <a:p>
            <a:r>
              <a:rPr lang="en-US" sz="2000" dirty="0" smtClean="0"/>
              <a:t>The difficult part is that for greedy algorithms you have to work much harder to understand correctness issues. Even with the correct algorithm, it is hard to prove why it is correct. Proving that a greedy algorithm is correct is more of an art than a science</a:t>
            </a:r>
            <a:r>
              <a:rPr lang="en-US" sz="2000" dirty="0" smtClean="0"/>
              <a:t>.</a:t>
            </a:r>
          </a:p>
          <a:p>
            <a:r>
              <a:rPr lang="en-US" sz="2000" dirty="0" smtClean="0"/>
              <a:t> The </a:t>
            </a:r>
            <a:r>
              <a:rPr lang="en-US" sz="2000" dirty="0" smtClean="0"/>
              <a:t>greedy approach picks an immediate optimized solution and may fail where global optimization is a major concern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smtClean="0"/>
              <a:t>List of Algorithms based on Greedy Algorithm</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b="1" dirty="0" smtClean="0"/>
          </a:p>
          <a:p>
            <a:r>
              <a:rPr lang="en-US" dirty="0" smtClean="0"/>
              <a:t>The greedy algorithm is quite powerful and works well for a wide range of problems. Many algorithms can be viewed as applications of the Greedy algorithms, such as :</a:t>
            </a:r>
          </a:p>
          <a:p>
            <a:r>
              <a:rPr lang="en-US" dirty="0" smtClean="0"/>
              <a:t>Travelling Salesman Problem</a:t>
            </a:r>
          </a:p>
          <a:p>
            <a:r>
              <a:rPr lang="en-US" dirty="0" smtClean="0"/>
              <a:t>Prim's Minimal Spanning Tree Algorithm</a:t>
            </a:r>
          </a:p>
          <a:p>
            <a:r>
              <a:rPr lang="en-US" dirty="0" err="1" smtClean="0"/>
              <a:t>Kruskal's</a:t>
            </a:r>
            <a:r>
              <a:rPr lang="en-US" dirty="0" smtClean="0"/>
              <a:t> Minimal Spanning Tree Algorithm</a:t>
            </a:r>
          </a:p>
          <a:p>
            <a:r>
              <a:rPr lang="en-US" dirty="0" err="1" smtClean="0"/>
              <a:t>Dijkstra's</a:t>
            </a:r>
            <a:r>
              <a:rPr lang="en-US" dirty="0" smtClean="0"/>
              <a:t> Minimal Spanning Tree Algorithm</a:t>
            </a:r>
          </a:p>
          <a:p>
            <a:r>
              <a:rPr lang="en-US" dirty="0" smtClean="0"/>
              <a:t>Graph - Map Coloring</a:t>
            </a:r>
          </a:p>
          <a:p>
            <a:r>
              <a:rPr lang="en-US" dirty="0" smtClean="0"/>
              <a:t>Graph - Vertex Cover</a:t>
            </a:r>
          </a:p>
          <a:p>
            <a:r>
              <a:rPr lang="en-US" dirty="0" smtClean="0"/>
              <a:t>Knapsack Problem</a:t>
            </a:r>
          </a:p>
          <a:p>
            <a:r>
              <a:rPr lang="en-US" dirty="0" smtClean="0"/>
              <a:t>Job Scheduling Problem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JOB SEQUENCING USING GREEDY ALGORITHM</a:t>
            </a:r>
            <a:endParaRPr lang="en-US" dirty="0"/>
          </a:p>
        </p:txBody>
      </p:sp>
      <p:sp>
        <p:nvSpPr>
          <p:cNvPr id="3" name="Content Placeholder 2"/>
          <p:cNvSpPr>
            <a:spLocks noGrp="1"/>
          </p:cNvSpPr>
          <p:nvPr>
            <p:ph idx="1"/>
          </p:nvPr>
        </p:nvSpPr>
        <p:spPr/>
        <p:txBody>
          <a:bodyPr>
            <a:normAutofit/>
          </a:bodyPr>
          <a:lstStyle/>
          <a:p>
            <a:r>
              <a:rPr lang="en-US" sz="1600" dirty="0" smtClean="0"/>
              <a:t>Given an array of jobs where every job has a deadline and associated profit if the job is finished before the deadline. It is also given that every job takes single unit of time, so the minimum possible deadline for any job is 1. How to maximize total profit if only one job can be scheduled at a time</a:t>
            </a:r>
            <a:r>
              <a:rPr lang="en-US" sz="1600" dirty="0" smtClean="0"/>
              <a:t>.</a:t>
            </a:r>
          </a:p>
          <a:p>
            <a:endParaRPr lang="en-US" sz="1600" dirty="0" smtClean="0"/>
          </a:p>
          <a:p>
            <a:r>
              <a:rPr lang="en-US" sz="1600" dirty="0" smtClean="0"/>
              <a:t>Algorithm for the job sequencing problem.. </a:t>
            </a:r>
          </a:p>
          <a:p>
            <a:pPr>
              <a:buNone/>
            </a:pPr>
            <a:r>
              <a:rPr lang="en-US" sz="1600" i="1" dirty="0" smtClean="0"/>
              <a:t> </a:t>
            </a:r>
            <a:r>
              <a:rPr lang="en-US" sz="1600" i="1" dirty="0" smtClean="0"/>
              <a:t>      1</a:t>
            </a:r>
            <a:r>
              <a:rPr lang="en-US" sz="1600" i="1" dirty="0" smtClean="0"/>
              <a:t>) Sort all jobs in decreasing order of profit.</a:t>
            </a:r>
            <a:r>
              <a:rPr lang="en-US" sz="1600" dirty="0" smtClean="0"/>
              <a:t/>
            </a:r>
            <a:br>
              <a:rPr lang="en-US" sz="1600" dirty="0" smtClean="0"/>
            </a:br>
            <a:r>
              <a:rPr lang="en-US" sz="1600" i="1" dirty="0" smtClean="0"/>
              <a:t>2) Initialize the result sequence as first job in sorted jobs.</a:t>
            </a:r>
            <a:r>
              <a:rPr lang="en-US" sz="1600" dirty="0" smtClean="0"/>
              <a:t/>
            </a:r>
            <a:br>
              <a:rPr lang="en-US" sz="1600" dirty="0" smtClean="0"/>
            </a:br>
            <a:r>
              <a:rPr lang="en-US" sz="1600" i="1" dirty="0" smtClean="0"/>
              <a:t>3) Do following for remaining n-1 jobs</a:t>
            </a:r>
            <a:r>
              <a:rPr lang="en-US" sz="1600" dirty="0" smtClean="0"/>
              <a:t/>
            </a:r>
            <a:br>
              <a:rPr lang="en-US" sz="1600" dirty="0" smtClean="0"/>
            </a:br>
            <a:r>
              <a:rPr lang="en-US" sz="1600" i="1" dirty="0" smtClean="0"/>
              <a:t>…….a) If the current job can fit in the current result sequence without missing the deadline, add current job to the result. Else ignore the current job.</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dirty="0" smtClean="0"/>
              <a:t>CODE--</a:t>
            </a:r>
            <a:endParaRPr lang="en-US" dirty="0"/>
          </a:p>
        </p:txBody>
      </p:sp>
      <p:pic>
        <p:nvPicPr>
          <p:cNvPr id="7" name="Content Placeholder 6" descr="Screenshot (111).png"/>
          <p:cNvPicPr>
            <a:picLocks noGrp="1" noChangeAspect="1"/>
          </p:cNvPicPr>
          <p:nvPr>
            <p:ph idx="1"/>
          </p:nvPr>
        </p:nvPicPr>
        <p:blipFill>
          <a:blip r:embed="rId2" cstate="print"/>
          <a:srcRect l="2041" t="14249" r="46939" b="22228"/>
          <a:stretch>
            <a:fillRect/>
          </a:stretch>
        </p:blipFill>
        <p:spPr>
          <a:xfrm>
            <a:off x="446314" y="990600"/>
            <a:ext cx="7935686" cy="5486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shot (112).png"/>
          <p:cNvPicPr>
            <a:picLocks noGrp="1" noChangeAspect="1"/>
          </p:cNvPicPr>
          <p:nvPr>
            <p:ph idx="1"/>
          </p:nvPr>
        </p:nvPicPr>
        <p:blipFill>
          <a:blip r:embed="rId2" cstate="print"/>
          <a:srcRect l="3061" t="23324" r="58163" b="24043"/>
          <a:stretch>
            <a:fillRect/>
          </a:stretch>
        </p:blipFill>
        <p:spPr>
          <a:xfrm>
            <a:off x="457200" y="1676400"/>
            <a:ext cx="7923622" cy="4724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creenshot (106).png"/>
          <p:cNvPicPr>
            <a:picLocks noGrp="1" noChangeAspect="1"/>
          </p:cNvPicPr>
          <p:nvPr>
            <p:ph idx="1"/>
          </p:nvPr>
        </p:nvPicPr>
        <p:blipFill>
          <a:blip r:embed="rId2" cstate="print"/>
          <a:srcRect l="6122" t="12434" r="57143" b="65787"/>
          <a:stretch>
            <a:fillRect/>
          </a:stretch>
        </p:blipFill>
        <p:spPr>
          <a:xfrm>
            <a:off x="0" y="1981200"/>
            <a:ext cx="8686800" cy="3276600"/>
          </a:xfr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TotalTime>
  <Words>231</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GREEDY ALGORTHM</vt:lpstr>
      <vt:lpstr>What is a 'Greedy algorithm'? </vt:lpstr>
      <vt:lpstr>Advantages &amp; disadvantages of greed algorithm.</vt:lpstr>
      <vt:lpstr> List of Algorithms based on Greedy Algorithm </vt:lpstr>
      <vt:lpstr>JOB SEQUENCING USING GREEDY ALGORITHM</vt:lpstr>
      <vt:lpstr>CODE--</vt:lpstr>
      <vt:lpstr>Slide 7</vt:lpstr>
      <vt:lpstr>OUTPUT;--</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ALGORTHM</dc:title>
  <dc:creator>Corporate Edition</dc:creator>
  <cp:lastModifiedBy>Corporate Edition</cp:lastModifiedBy>
  <cp:revision>1</cp:revision>
  <dcterms:created xsi:type="dcterms:W3CDTF">2020-04-14T14:44:35Z</dcterms:created>
  <dcterms:modified xsi:type="dcterms:W3CDTF">2020-04-14T15:05:59Z</dcterms:modified>
</cp:coreProperties>
</file>