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08DD3D-BF71-4E9D-9F0A-2D96890982C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4E05F3-DBFF-4A39-B1D4-0A83EB65F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ortest_path_problem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eighted_grap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FLOYD WARSHALL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PAIR SHORTEST PATH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Pair Shortest Path: It aims to compute the shortest path from each vertex to every other nodes</a:t>
            </a:r>
          </a:p>
          <a:p>
            <a:endParaRPr lang="en-US" sz="2000" dirty="0" smtClean="0"/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Floyd–</a:t>
            </a:r>
            <a:r>
              <a:rPr lang="en-US" sz="2000" b="1" dirty="0" err="1" smtClean="0"/>
              <a:t>Warshall</a:t>
            </a:r>
            <a:r>
              <a:rPr lang="en-US" sz="2000" b="1" dirty="0" smtClean="0"/>
              <a:t> algorithm</a:t>
            </a:r>
            <a:r>
              <a:rPr lang="en-US" sz="2000" dirty="0" smtClean="0"/>
              <a:t> (also known as </a:t>
            </a:r>
            <a:r>
              <a:rPr lang="en-US" sz="2000" b="1" dirty="0" smtClean="0"/>
              <a:t>Floyd's algorithm</a:t>
            </a:r>
            <a:r>
              <a:rPr lang="en-US" sz="2000" dirty="0" smtClean="0"/>
              <a:t>, the </a:t>
            </a:r>
            <a:r>
              <a:rPr lang="en-US" sz="2000" b="1" dirty="0" smtClean="0"/>
              <a:t>Roy–</a:t>
            </a:r>
            <a:r>
              <a:rPr lang="en-US" sz="2000" b="1" dirty="0" err="1" smtClean="0"/>
              <a:t>Warshall</a:t>
            </a:r>
            <a:r>
              <a:rPr lang="en-US" sz="2000" b="1" dirty="0" smtClean="0"/>
              <a:t> algorithm</a:t>
            </a:r>
            <a:r>
              <a:rPr lang="en-US" sz="2000" dirty="0" smtClean="0"/>
              <a:t>, the </a:t>
            </a:r>
            <a:r>
              <a:rPr lang="en-US" sz="2000" b="1" dirty="0" smtClean="0"/>
              <a:t>Roy–Floyd algorithm</a:t>
            </a:r>
            <a:r>
              <a:rPr lang="en-US" sz="2000" dirty="0" smtClean="0"/>
              <a:t>, or the </a:t>
            </a:r>
            <a:r>
              <a:rPr lang="en-US" sz="2000" b="1" dirty="0" smtClean="0"/>
              <a:t>WFI algorithm</a:t>
            </a:r>
            <a:r>
              <a:rPr lang="en-US" sz="2000" dirty="0" smtClean="0"/>
              <a:t>) is an </a:t>
            </a:r>
            <a:r>
              <a:rPr lang="en-US" sz="2000" dirty="0" smtClean="0">
                <a:hlinkClick r:id="rId2" tooltip="Algorithm"/>
              </a:rPr>
              <a:t>algorithm</a:t>
            </a:r>
            <a:r>
              <a:rPr lang="en-US" sz="2000" dirty="0" smtClean="0"/>
              <a:t> for finding </a:t>
            </a:r>
            <a:r>
              <a:rPr lang="en-US" sz="2000" dirty="0" smtClean="0">
                <a:hlinkClick r:id="rId3" tooltip="Shortest path problem"/>
              </a:rPr>
              <a:t>shortest paths</a:t>
            </a:r>
            <a:r>
              <a:rPr lang="en-US" sz="2000" dirty="0" smtClean="0"/>
              <a:t> in a </a:t>
            </a:r>
            <a:r>
              <a:rPr lang="en-US" sz="2000" dirty="0" smtClean="0">
                <a:hlinkClick r:id="rId4" tooltip="Weighted graph"/>
              </a:rPr>
              <a:t>weighted graph</a:t>
            </a:r>
            <a:r>
              <a:rPr lang="en-US" sz="2000" dirty="0" smtClean="0"/>
              <a:t> with positive or negative edge weights (but with no negative cycles).A single execution of the algorithm will find the lengths (summed weights) of shortest paths between all pairs of vertices. </a:t>
            </a:r>
            <a:endParaRPr lang="en-US" sz="2000" dirty="0" smtClean="0"/>
          </a:p>
          <a:p>
            <a:r>
              <a:rPr lang="en-US" sz="2000" dirty="0" smtClean="0"/>
              <a:t>Time complexity of the Floyd-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 is O(n^3).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6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102" t="30584" r="46939" b="27672"/>
          <a:stretch>
            <a:fillRect/>
          </a:stretch>
        </p:blipFill>
        <p:spPr>
          <a:xfrm>
            <a:off x="0" y="990600"/>
            <a:ext cx="8875643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6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8163" t="14249" r="7143" b="14968"/>
          <a:stretch>
            <a:fillRect/>
          </a:stretch>
        </p:blipFill>
        <p:spPr>
          <a:xfrm>
            <a:off x="0" y="0"/>
            <a:ext cx="4267200" cy="3581400"/>
          </a:xfrm>
        </p:spPr>
      </p:pic>
      <p:pic>
        <p:nvPicPr>
          <p:cNvPr id="5" name="Picture 4" descr="Screenshot (168).png"/>
          <p:cNvPicPr>
            <a:picLocks noChangeAspect="1"/>
          </p:cNvPicPr>
          <p:nvPr/>
        </p:nvPicPr>
        <p:blipFill>
          <a:blip r:embed="rId3" cstate="print"/>
          <a:srcRect l="10834" t="14427" r="48333" b="57411"/>
          <a:stretch>
            <a:fillRect/>
          </a:stretch>
        </p:blipFill>
        <p:spPr>
          <a:xfrm>
            <a:off x="4341778" y="0"/>
            <a:ext cx="4802222" cy="3581400"/>
          </a:xfrm>
          <a:prstGeom prst="rect">
            <a:avLst/>
          </a:prstGeom>
        </p:spPr>
      </p:pic>
      <p:pic>
        <p:nvPicPr>
          <p:cNvPr id="6" name="Picture 5" descr="Screenshot (169).png"/>
          <p:cNvPicPr>
            <a:picLocks noChangeAspect="1"/>
          </p:cNvPicPr>
          <p:nvPr/>
        </p:nvPicPr>
        <p:blipFill>
          <a:blip r:embed="rId4" cstate="print"/>
          <a:srcRect l="12500" t="39625" r="45000" b="26285"/>
          <a:stretch>
            <a:fillRect/>
          </a:stretch>
        </p:blipFill>
        <p:spPr>
          <a:xfrm>
            <a:off x="0" y="3657600"/>
            <a:ext cx="914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have to apply this algorithm n times, each time choosing a different as the source.</a:t>
            </a:r>
          </a:p>
          <a:p>
            <a:r>
              <a:rPr lang="en-US" sz="2400" dirty="0" smtClean="0"/>
              <a:t>So the total computation time is n× 0(n2) = 0(n3)</a:t>
            </a:r>
          </a:p>
          <a:p>
            <a:r>
              <a:rPr lang="en-US" sz="2400" dirty="0" smtClean="0"/>
              <a:t>This time complexity is same for best , average and worst case.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computation of path finder networks.</a:t>
            </a:r>
          </a:p>
          <a:p>
            <a:r>
              <a:rPr lang="en-US" dirty="0" smtClean="0"/>
              <a:t>Optimal routing.</a:t>
            </a:r>
          </a:p>
          <a:p>
            <a:r>
              <a:rPr lang="en-US" dirty="0" smtClean="0"/>
              <a:t>All pair shortest path.</a:t>
            </a:r>
          </a:p>
          <a:p>
            <a:r>
              <a:rPr lang="en-US" dirty="0" smtClean="0"/>
              <a:t>Detecting negative-weight cycles in graph.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</a:t>
            </a:r>
            <a:endParaRPr lang="en-US" dirty="0"/>
          </a:p>
        </p:txBody>
      </p:sp>
      <p:pic>
        <p:nvPicPr>
          <p:cNvPr id="4" name="Content Placeholder 3" descr="Screenshot (15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224" t="12435" r="57143" b="7708"/>
          <a:stretch>
            <a:fillRect/>
          </a:stretch>
        </p:blipFill>
        <p:spPr>
          <a:xfrm>
            <a:off x="2133600" y="381000"/>
            <a:ext cx="5638800" cy="616482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6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224" t="12434" r="62245" b="7708"/>
          <a:stretch>
            <a:fillRect/>
          </a:stretch>
        </p:blipFill>
        <p:spPr>
          <a:xfrm>
            <a:off x="2209800" y="152400"/>
            <a:ext cx="5334000" cy="6705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OUTPUT-</a:t>
            </a:r>
            <a:endParaRPr lang="en-US" dirty="0"/>
          </a:p>
        </p:txBody>
      </p:sp>
      <p:pic>
        <p:nvPicPr>
          <p:cNvPr id="4" name="Content Placeholder 3" descr="Screenshot (16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2449" t="25139" r="36735" b="51267"/>
          <a:stretch>
            <a:fillRect/>
          </a:stretch>
        </p:blipFill>
        <p:spPr>
          <a:xfrm>
            <a:off x="0" y="1981200"/>
            <a:ext cx="9612923" cy="3124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</TotalTime>
  <Words>96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FLOYD WARSHALL</vt:lpstr>
      <vt:lpstr>Introduction</vt:lpstr>
      <vt:lpstr>Slide 3</vt:lpstr>
      <vt:lpstr>Slide 4</vt:lpstr>
      <vt:lpstr>COMPLEXITY</vt:lpstr>
      <vt:lpstr>APPLICATIONS</vt:lpstr>
      <vt:lpstr>CODE-</vt:lpstr>
      <vt:lpstr>Slide 8</vt:lpstr>
      <vt:lpstr>OUTPUT-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 WARSHALL</dc:title>
  <dc:creator>Corporate Edition</dc:creator>
  <cp:lastModifiedBy>Corporate Edition</cp:lastModifiedBy>
  <cp:revision>2</cp:revision>
  <dcterms:created xsi:type="dcterms:W3CDTF">2020-04-27T11:55:20Z</dcterms:created>
  <dcterms:modified xsi:type="dcterms:W3CDTF">2020-04-27T12:45:00Z</dcterms:modified>
</cp:coreProperties>
</file>