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61FCA-44A7-40B5-9A5F-BED020FA9112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A9928-369B-4752-9F5A-DBB8BD82B7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9DB1-80DE-4E77-A0F3-02EDA460F022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7554-533B-4E67-92AB-3DB41CDC256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9DB1-80DE-4E77-A0F3-02EDA460F022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7554-533B-4E67-92AB-3DB41CDC2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9DB1-80DE-4E77-A0F3-02EDA460F022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7554-533B-4E67-92AB-3DB41CDC2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9DB1-80DE-4E77-A0F3-02EDA460F022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7554-533B-4E67-92AB-3DB41CDC2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9DB1-80DE-4E77-A0F3-02EDA460F022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7554-533B-4E67-92AB-3DB41CDC256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9DB1-80DE-4E77-A0F3-02EDA460F022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7554-533B-4E67-92AB-3DB41CDC2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9DB1-80DE-4E77-A0F3-02EDA460F022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7554-533B-4E67-92AB-3DB41CDC2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9DB1-80DE-4E77-A0F3-02EDA460F022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BD7554-533B-4E67-92AB-3DB41CDC25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9DB1-80DE-4E77-A0F3-02EDA460F022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7554-533B-4E67-92AB-3DB41CDC2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9DB1-80DE-4E77-A0F3-02EDA460F022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3BD7554-533B-4E67-92AB-3DB41CDC2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B179DB1-80DE-4E77-A0F3-02EDA460F022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7554-533B-4E67-92AB-3DB41CDC2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B179DB1-80DE-4E77-A0F3-02EDA460F022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3BD7554-533B-4E67-92AB-3DB41CDC256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ee_data_structure" TargetMode="External"/><Relationship Id="rId2" Type="http://schemas.openxmlformats.org/officeDocument/2006/relationships/hyperlink" Target="https://en.wikipedia.org/wiki/Algorith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Graph_(data_structure)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BREADTH FIRST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What is BFS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Breadth-first search</a:t>
            </a:r>
            <a:r>
              <a:rPr lang="en-US" sz="1800" dirty="0" smtClean="0"/>
              <a:t> (</a:t>
            </a:r>
            <a:r>
              <a:rPr lang="en-US" sz="1800" b="1" dirty="0" smtClean="0"/>
              <a:t>BFS</a:t>
            </a:r>
            <a:r>
              <a:rPr lang="en-US" sz="1800" dirty="0" smtClean="0"/>
              <a:t>) is an </a:t>
            </a:r>
            <a:r>
              <a:rPr lang="en-US" sz="1800" dirty="0" smtClean="0">
                <a:hlinkClick r:id="rId2" tooltip="Algorithm"/>
              </a:rPr>
              <a:t>algorithm</a:t>
            </a:r>
            <a:r>
              <a:rPr lang="en-US" sz="1800" dirty="0" smtClean="0"/>
              <a:t> for traversing or searching </a:t>
            </a:r>
            <a:r>
              <a:rPr lang="en-US" sz="1800" dirty="0" smtClean="0">
                <a:hlinkClick r:id="rId3" tooltip="Tree data structure"/>
              </a:rPr>
              <a:t>tree</a:t>
            </a:r>
            <a:r>
              <a:rPr lang="en-US" sz="1800" dirty="0" smtClean="0"/>
              <a:t> or </a:t>
            </a:r>
            <a:r>
              <a:rPr lang="en-US" sz="1800" dirty="0" smtClean="0">
                <a:hlinkClick r:id="rId4" tooltip="Graph (data structure)"/>
              </a:rPr>
              <a:t>graph</a:t>
            </a:r>
            <a:r>
              <a:rPr lang="en-US" sz="1800" dirty="0" smtClean="0"/>
              <a:t> data </a:t>
            </a:r>
            <a:r>
              <a:rPr lang="en-US" sz="1800" dirty="0" err="1" smtClean="0"/>
              <a:t>structures.In</a:t>
            </a:r>
            <a:r>
              <a:rPr lang="en-US" sz="1800" dirty="0" smtClean="0"/>
              <a:t> BFS you start </a:t>
            </a:r>
            <a:r>
              <a:rPr lang="en-US" sz="1800" dirty="0" smtClean="0"/>
              <a:t>traversing from a selected node (source or starting node) and traverse the graph </a:t>
            </a:r>
            <a:r>
              <a:rPr lang="en-US" sz="1800" dirty="0" err="1" smtClean="0"/>
              <a:t>layerwise</a:t>
            </a:r>
            <a:r>
              <a:rPr lang="en-US" sz="1800" dirty="0" smtClean="0"/>
              <a:t> thus exploring the </a:t>
            </a:r>
            <a:r>
              <a:rPr lang="en-US" sz="1800" dirty="0" err="1" smtClean="0"/>
              <a:t>neighbour</a:t>
            </a:r>
            <a:r>
              <a:rPr lang="en-US" sz="1800" dirty="0" smtClean="0"/>
              <a:t> nodes (nodes which are directly connected to source node). You must then move towards the next-level </a:t>
            </a:r>
            <a:r>
              <a:rPr lang="en-US" sz="1800" dirty="0" err="1" smtClean="0"/>
              <a:t>neighbour</a:t>
            </a:r>
            <a:r>
              <a:rPr lang="en-US" sz="1800" dirty="0" smtClean="0"/>
              <a:t> nodes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As the name BFS suggests, you are required to traverse the graph </a:t>
            </a:r>
            <a:r>
              <a:rPr lang="en-US" sz="1800" dirty="0" err="1" smtClean="0"/>
              <a:t>breadthwise</a:t>
            </a:r>
            <a:r>
              <a:rPr lang="en-US" sz="1800" dirty="0" smtClean="0"/>
              <a:t> as follows:</a:t>
            </a:r>
          </a:p>
          <a:p>
            <a:pPr>
              <a:buNone/>
            </a:pPr>
            <a:r>
              <a:rPr lang="en-US" sz="1800" dirty="0" smtClean="0"/>
              <a:t>      First </a:t>
            </a:r>
            <a:r>
              <a:rPr lang="en-US" sz="1800" dirty="0" smtClean="0"/>
              <a:t>move horizontally and visit all the nodes of the current </a:t>
            </a:r>
            <a:r>
              <a:rPr lang="en-US" sz="1800" dirty="0" smtClean="0"/>
              <a:t>layer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     Move </a:t>
            </a:r>
            <a:r>
              <a:rPr lang="en-US" sz="1800" dirty="0" smtClean="0"/>
              <a:t>to the next </a:t>
            </a:r>
            <a:r>
              <a:rPr lang="en-US" sz="1800" dirty="0" smtClean="0"/>
              <a:t>layer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The BFS uses a FIFO queue</a:t>
            </a:r>
          </a:p>
          <a:p>
            <a:r>
              <a:rPr lang="en-US" sz="1800" dirty="0" smtClean="0"/>
              <a:t>The time complexity of BFS is </a:t>
            </a:r>
            <a:r>
              <a:rPr lang="en-US" sz="1800" b="1" dirty="0" smtClean="0"/>
              <a:t>O (</a:t>
            </a:r>
            <a:r>
              <a:rPr lang="en-US" sz="1800" b="1" dirty="0" smtClean="0"/>
              <a:t>V + E)</a:t>
            </a:r>
            <a:r>
              <a:rPr lang="en-US" sz="1800" dirty="0" smtClean="0"/>
              <a:t>, where V is the number of nodes and E is the number of edges.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dec3c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524000"/>
            <a:ext cx="6819900" cy="404142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104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ADVANTAGES--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34340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If Solution exists BFS will definitely find it</a:t>
            </a:r>
          </a:p>
          <a:p>
            <a:r>
              <a:rPr lang="en-US" sz="2400" dirty="0" smtClean="0"/>
              <a:t>If 2 solutions exist the shortest one is found first</a:t>
            </a:r>
          </a:p>
          <a:p>
            <a:r>
              <a:rPr lang="en-US" sz="2400" dirty="0" smtClean="0"/>
              <a:t>Never get trapped in unwanted nodes without the solution</a:t>
            </a:r>
          </a:p>
          <a:p>
            <a:r>
              <a:rPr lang="en-US" sz="2400" dirty="0" smtClean="0"/>
              <a:t>Finds the closest goal in the least </a:t>
            </a:r>
            <a:r>
              <a:rPr lang="en-US" sz="2400" dirty="0" smtClean="0"/>
              <a:t>time</a:t>
            </a:r>
          </a:p>
          <a:p>
            <a:pPr>
              <a:buNone/>
            </a:pPr>
            <a:r>
              <a:rPr lang="en-US" sz="4000" b="1" dirty="0" smtClean="0">
                <a:latin typeface="+mj-lt"/>
              </a:rPr>
              <a:t>DISADVANTAGES-</a:t>
            </a:r>
          </a:p>
          <a:p>
            <a:r>
              <a:rPr lang="en-US" sz="2400" b="1" dirty="0" smtClean="0"/>
              <a:t> </a:t>
            </a:r>
            <a:r>
              <a:rPr lang="en-US" sz="2400" dirty="0" smtClean="0"/>
              <a:t> </a:t>
            </a:r>
            <a:r>
              <a:rPr lang="en-US" sz="2400" dirty="0" smtClean="0"/>
              <a:t>Each level of nodes are stored before creating the next one, hence it uses </a:t>
            </a:r>
            <a:r>
              <a:rPr lang="en-US" sz="2400" dirty="0" smtClean="0"/>
              <a:t>more </a:t>
            </a:r>
            <a:r>
              <a:rPr lang="en-US" sz="2400" dirty="0" smtClean="0"/>
              <a:t>memory</a:t>
            </a:r>
          </a:p>
          <a:p>
            <a:endParaRPr lang="en-US" sz="2400" dirty="0" smtClean="0"/>
          </a:p>
          <a:p>
            <a:r>
              <a:rPr lang="en-US" sz="2400" dirty="0" smtClean="0"/>
              <a:t>  If the solution is far away from the root, BFS will consume more time</a:t>
            </a:r>
            <a:endParaRPr lang="en-US" sz="2400" b="1" dirty="0" smtClean="0"/>
          </a:p>
          <a:p>
            <a:endParaRPr lang="en-US" sz="2400" b="1" dirty="0" smtClean="0"/>
          </a:p>
          <a:p>
            <a:pPr>
              <a:buNone/>
            </a:pPr>
            <a:endParaRPr lang="en-US" sz="1800" b="1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</a:t>
            </a:r>
            <a:r>
              <a:rPr lang="en-US" dirty="0" smtClean="0"/>
              <a:t>Shortest </a:t>
            </a:r>
            <a:r>
              <a:rPr lang="en-US" dirty="0" smtClean="0"/>
              <a:t>Path.</a:t>
            </a:r>
          </a:p>
          <a:p>
            <a:r>
              <a:rPr lang="en-US" dirty="0" smtClean="0"/>
              <a:t>Checking </a:t>
            </a:r>
            <a:r>
              <a:rPr lang="en-US" dirty="0" smtClean="0"/>
              <a:t>graph with </a:t>
            </a:r>
            <a:r>
              <a:rPr lang="en-US" dirty="0" err="1" smtClean="0"/>
              <a:t>bipertiteness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Copying </a:t>
            </a:r>
            <a:r>
              <a:rPr lang="en-US" dirty="0" err="1" smtClean="0"/>
              <a:t>cheiney's</a:t>
            </a:r>
            <a:r>
              <a:rPr lang="en-US" dirty="0" smtClean="0"/>
              <a:t> Algorithm.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PSEUDO_CODE</a:t>
            </a:r>
            <a:endParaRPr lang="en-US" dirty="0"/>
          </a:p>
        </p:txBody>
      </p:sp>
      <p:pic>
        <p:nvPicPr>
          <p:cNvPr id="4" name="Content Placeholder 3" descr="Screenshot (16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4286" t="28769" r="45918" b="34932"/>
          <a:stretch>
            <a:fillRect/>
          </a:stretch>
        </p:blipFill>
        <p:spPr>
          <a:xfrm>
            <a:off x="533400" y="1752600"/>
            <a:ext cx="7280910" cy="3733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Content Placeholder 3" descr="Screenshot (127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2245" t="16064" r="36735" b="7708"/>
          <a:stretch>
            <a:fillRect/>
          </a:stretch>
        </p:blipFill>
        <p:spPr>
          <a:xfrm>
            <a:off x="1447799" y="1143000"/>
            <a:ext cx="5896429" cy="4953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12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2245" t="14249" r="41837" b="14968"/>
          <a:stretch>
            <a:fillRect/>
          </a:stretch>
        </p:blipFill>
        <p:spPr>
          <a:xfrm>
            <a:off x="1219200" y="609600"/>
            <a:ext cx="6172200" cy="53492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 descr="Screenshot (12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7143" t="12434" r="46939" b="56712"/>
          <a:stretch>
            <a:fillRect/>
          </a:stretch>
        </p:blipFill>
        <p:spPr>
          <a:xfrm>
            <a:off x="228600" y="1981200"/>
            <a:ext cx="8265459" cy="3352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27</TotalTime>
  <Words>95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Technic</vt:lpstr>
      <vt:lpstr>BREADTH FIRST SEARCH</vt:lpstr>
      <vt:lpstr> What is BFS ?</vt:lpstr>
      <vt:lpstr>Slide 3</vt:lpstr>
      <vt:lpstr>ADVANTAGES--</vt:lpstr>
      <vt:lpstr>APPLICATION.</vt:lpstr>
      <vt:lpstr>PSEUDO_CODE</vt:lpstr>
      <vt:lpstr>CODE</vt:lpstr>
      <vt:lpstr>Slide 8</vt:lpstr>
      <vt:lpstr>OUTPUT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BREADTH FIRST SEARCH</dc:title>
  <dc:creator>Corporate Edition</dc:creator>
  <cp:lastModifiedBy>Corporate Edition</cp:lastModifiedBy>
  <cp:revision>1</cp:revision>
  <dcterms:created xsi:type="dcterms:W3CDTF">2020-04-27T07:36:35Z</dcterms:created>
  <dcterms:modified xsi:type="dcterms:W3CDTF">2020-04-27T08:04:00Z</dcterms:modified>
</cp:coreProperties>
</file>