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F9D3921-6A76-449A-95A3-B0F33522D07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CC95FF-A091-4E97-A69D-90D88464B15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ee_data_structure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cktracking" TargetMode="External"/><Relationship Id="rId5" Type="http://schemas.openxmlformats.org/officeDocument/2006/relationships/hyperlink" Target="https://en.wikipedia.org/wiki/Tree_(data_structure)#Terminology" TargetMode="External"/><Relationship Id="rId4" Type="http://schemas.openxmlformats.org/officeDocument/2006/relationships/hyperlink" Target="https://en.wikipedia.org/wiki/Graph_(data_structure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DFS algorithm is a recursive algorithm that uses the idea of backtracking. It involves exhaustive searches of all the nodes by going ahead, if possible, else by backtracking</a:t>
            </a:r>
            <a:r>
              <a:rPr lang="en-US" sz="2000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Depth-first </a:t>
            </a:r>
            <a:r>
              <a:rPr lang="en-US" sz="2000" b="1" dirty="0" smtClean="0"/>
              <a:t>search</a:t>
            </a:r>
            <a:r>
              <a:rPr lang="en-US" sz="2000" dirty="0" smtClean="0"/>
              <a:t> (</a:t>
            </a:r>
            <a:r>
              <a:rPr lang="en-US" sz="2000" b="1" dirty="0" smtClean="0"/>
              <a:t>DFS</a:t>
            </a:r>
            <a:r>
              <a:rPr lang="en-US" sz="2000" dirty="0" smtClean="0"/>
              <a:t>) is an </a:t>
            </a:r>
            <a:r>
              <a:rPr lang="en-US" sz="2000" dirty="0" smtClean="0">
                <a:hlinkClick r:id="rId2" tooltip="Algorithm"/>
              </a:rPr>
              <a:t>algorithm</a:t>
            </a:r>
            <a:r>
              <a:rPr lang="en-US" sz="2000" dirty="0" smtClean="0"/>
              <a:t> for traversing or searching </a:t>
            </a:r>
            <a:r>
              <a:rPr lang="en-US" sz="2000" dirty="0" smtClean="0">
                <a:hlinkClick r:id="rId3" tooltip="Tree data structure"/>
              </a:rPr>
              <a:t>tree</a:t>
            </a:r>
            <a:r>
              <a:rPr lang="en-US" sz="2000" dirty="0" smtClean="0"/>
              <a:t> or </a:t>
            </a:r>
            <a:r>
              <a:rPr lang="en-US" sz="2000" dirty="0" smtClean="0">
                <a:hlinkClick r:id="rId4" tooltip="Graph (data structure)"/>
              </a:rPr>
              <a:t>graph</a:t>
            </a:r>
            <a:r>
              <a:rPr lang="en-US" sz="2000" dirty="0" smtClean="0"/>
              <a:t> data structures. The algorithm starts at the </a:t>
            </a:r>
            <a:r>
              <a:rPr lang="en-US" sz="2000" dirty="0" smtClean="0">
                <a:hlinkClick r:id="rId5" tooltip="Tree (data structure)"/>
              </a:rPr>
              <a:t>root node</a:t>
            </a:r>
            <a:r>
              <a:rPr lang="en-US" sz="2000" dirty="0" smtClean="0"/>
              <a:t> (selecting some arbitrary node as the root node in the case of a graph) and explores as far as possible along each branch before </a:t>
            </a:r>
            <a:r>
              <a:rPr lang="en-US" sz="2000" dirty="0" smtClean="0">
                <a:hlinkClick r:id="rId6" tooltip="Backtracking"/>
              </a:rPr>
              <a:t>backtracking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DFS uses LIFO STACK.</a:t>
            </a:r>
          </a:p>
          <a:p>
            <a:r>
              <a:rPr lang="en-US" sz="2000" b="1" dirty="0" smtClean="0"/>
              <a:t>Time complexity</a:t>
            </a:r>
            <a:r>
              <a:rPr lang="en-US" sz="2000" dirty="0" smtClean="0"/>
              <a:t> O(V+E), when implemented using an adjacency list.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6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0612" t="17879" r="12245" b="14968"/>
          <a:stretch>
            <a:fillRect/>
          </a:stretch>
        </p:blipFill>
        <p:spPr>
          <a:xfrm>
            <a:off x="990600" y="1752600"/>
            <a:ext cx="6981568" cy="461282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5438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Find </a:t>
            </a:r>
            <a:r>
              <a:rPr lang="en-US" sz="2800" dirty="0" smtClean="0"/>
              <a:t>largest distance elements in least time</a:t>
            </a:r>
          </a:p>
          <a:p>
            <a:r>
              <a:rPr lang="en-US" sz="2800" dirty="0" smtClean="0"/>
              <a:t>Less memory is required since its linear with respect to nodes</a:t>
            </a:r>
          </a:p>
          <a:p>
            <a:r>
              <a:rPr lang="en-US" sz="2800" dirty="0" smtClean="0"/>
              <a:t>It is well suited if it has goals in all paths, </a:t>
            </a:r>
            <a:r>
              <a:rPr lang="en-US" sz="2800" dirty="0" err="1" smtClean="0"/>
              <a:t>Eg</a:t>
            </a:r>
            <a:r>
              <a:rPr lang="en-US" sz="2800" dirty="0" smtClean="0"/>
              <a:t>., If we search for Starbucks from my location, it will definitely find one soon. but if we search for a museum, then it will take more time and might not guarantee to find </a:t>
            </a:r>
            <a:r>
              <a:rPr lang="en-US" sz="2800" dirty="0" smtClean="0"/>
              <a:t>one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4000" b="1" dirty="0" smtClean="0">
                <a:latin typeface="+mj-lt"/>
              </a:rPr>
              <a:t>DISADVANTAGES</a:t>
            </a:r>
            <a:r>
              <a:rPr lang="en-US" sz="4000" dirty="0" smtClean="0">
                <a:latin typeface="+mj-lt"/>
              </a:rPr>
              <a:t>-</a:t>
            </a:r>
          </a:p>
          <a:p>
            <a:r>
              <a:rPr lang="en-US" sz="2900" dirty="0" smtClean="0"/>
              <a:t>Complexity depends on the number of paths</a:t>
            </a:r>
          </a:p>
          <a:p>
            <a:r>
              <a:rPr lang="en-US" sz="2900" dirty="0" smtClean="0"/>
              <a:t>Cannot check duplicate nodes</a:t>
            </a:r>
          </a:p>
          <a:p>
            <a:r>
              <a:rPr lang="en-US" sz="2900" dirty="0" smtClean="0"/>
              <a:t>Get trapped in searching useless paths without a solution</a:t>
            </a:r>
          </a:p>
          <a:p>
            <a:r>
              <a:rPr lang="en-US" sz="2900" dirty="0" smtClean="0"/>
              <a:t>Cannot guarantee to find a solution</a:t>
            </a:r>
          </a:p>
          <a:p>
            <a:r>
              <a:rPr lang="en-US" sz="2900" dirty="0" smtClean="0"/>
              <a:t>Cannot find the minimal solution if two solutions are available</a:t>
            </a:r>
          </a:p>
          <a:p>
            <a:endParaRPr lang="en-US" sz="4000" dirty="0" smtClean="0">
              <a:latin typeface="+mj-lt"/>
            </a:endParaRPr>
          </a:p>
          <a:p>
            <a:endParaRPr lang="en-US" sz="4000" b="1" dirty="0" smtClean="0">
              <a:latin typeface="+mj-lt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Finding Connected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 </a:t>
            </a:r>
            <a:r>
              <a:rPr lang="en-US" dirty="0" smtClean="0"/>
              <a:t>Topological sorting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Finding Bridges of graph.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6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1633" t="17879" r="11224" b="16783"/>
          <a:stretch>
            <a:fillRect/>
          </a:stretch>
        </p:blipFill>
        <p:spPr>
          <a:xfrm>
            <a:off x="609600" y="990600"/>
            <a:ext cx="7112001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shot (13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224" t="14249" r="45919" b="9523"/>
          <a:stretch>
            <a:fillRect/>
          </a:stretch>
        </p:blipFill>
        <p:spPr>
          <a:xfrm>
            <a:off x="1600200" y="990600"/>
            <a:ext cx="5638800" cy="5638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3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224" t="17879" r="51021" b="9523"/>
          <a:stretch>
            <a:fillRect/>
          </a:stretch>
        </p:blipFill>
        <p:spPr>
          <a:xfrm>
            <a:off x="1600200" y="0"/>
            <a:ext cx="5943600" cy="642551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Screenshot (13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884" t="10619" r="56123" b="56712"/>
          <a:stretch>
            <a:fillRect/>
          </a:stretch>
        </p:blipFill>
        <p:spPr>
          <a:xfrm>
            <a:off x="914400" y="1828800"/>
            <a:ext cx="7408333" cy="3581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</TotalTime>
  <Words>166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DEPTH FIRST SEARCH</vt:lpstr>
      <vt:lpstr>What is DFS?</vt:lpstr>
      <vt:lpstr>Slide 3</vt:lpstr>
      <vt:lpstr>ADVANTAGES-</vt:lpstr>
      <vt:lpstr>Applications</vt:lpstr>
      <vt:lpstr>Slide 6</vt:lpstr>
      <vt:lpstr>CODE</vt:lpstr>
      <vt:lpstr>Slide 8</vt:lpstr>
      <vt:lpstr>OUTPUT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</dc:title>
  <dc:creator>Corporate Edition</dc:creator>
  <cp:lastModifiedBy>Corporate Edition</cp:lastModifiedBy>
  <cp:revision>1</cp:revision>
  <dcterms:created xsi:type="dcterms:W3CDTF">2020-04-27T08:04:10Z</dcterms:created>
  <dcterms:modified xsi:type="dcterms:W3CDTF">2020-04-27T08:19:18Z</dcterms:modified>
</cp:coreProperties>
</file>