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206547D-5218-461E-AA41-2F3827B5A970}" type="datetimeFigureOut">
              <a:rPr lang="en-US" smtClean="0"/>
              <a:t>4/27/2020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6BBE804-402D-4BBD-9558-355A6FEDB37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06547D-5218-461E-AA41-2F3827B5A970}"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BE804-402D-4BBD-9558-355A6FEDB3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06547D-5218-461E-AA41-2F3827B5A970}"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BE804-402D-4BBD-9558-355A6FEDB3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06547D-5218-461E-AA41-2F3827B5A970}"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BE804-402D-4BBD-9558-355A6FEDB3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06547D-5218-461E-AA41-2F3827B5A970}"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BE804-402D-4BBD-9558-355A6FEDB37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06547D-5218-461E-AA41-2F3827B5A970}"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BE804-402D-4BBD-9558-355A6FEDB3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06547D-5218-461E-AA41-2F3827B5A970}"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BE804-402D-4BBD-9558-355A6FEDB3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206547D-5218-461E-AA41-2F3827B5A970}" type="datetimeFigureOut">
              <a:rPr lang="en-US" smtClean="0"/>
              <a:t>4/27/2020</a:t>
            </a:fld>
            <a:endParaRPr lang="en-US"/>
          </a:p>
        </p:txBody>
      </p:sp>
      <p:sp>
        <p:nvSpPr>
          <p:cNvPr id="8" name="Slide Number Placeholder 7"/>
          <p:cNvSpPr>
            <a:spLocks noGrp="1"/>
          </p:cNvSpPr>
          <p:nvPr>
            <p:ph type="sldNum" sz="quarter" idx="11"/>
          </p:nvPr>
        </p:nvSpPr>
        <p:spPr/>
        <p:txBody>
          <a:bodyPr/>
          <a:lstStyle/>
          <a:p>
            <a:fld id="{06BBE804-402D-4BBD-9558-355A6FEDB37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6547D-5218-461E-AA41-2F3827B5A970}"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BE804-402D-4BBD-9558-355A6FEDB3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06547D-5218-461E-AA41-2F3827B5A970}"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6BBE804-402D-4BBD-9558-355A6FEDB3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206547D-5218-461E-AA41-2F3827B5A970}"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BE804-402D-4BBD-9558-355A6FEDB3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206547D-5218-461E-AA41-2F3827B5A970}" type="datetimeFigureOut">
              <a:rPr lang="en-US" smtClean="0"/>
              <a:t>4/27/2020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6BBE804-402D-4BBD-9558-355A6FEDB37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hortest_path"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Dijkstra%27s_algorithm" TargetMode="External"/><Relationship Id="rId5" Type="http://schemas.openxmlformats.org/officeDocument/2006/relationships/hyperlink" Target="https://en.wikipedia.org/wiki/Weighted_digraph" TargetMode="External"/><Relationship Id="rId4" Type="http://schemas.openxmlformats.org/officeDocument/2006/relationships/hyperlink" Target="https://en.wikipedia.org/wiki/Vertex_(graph_the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Bellman</a:t>
            </a:r>
            <a:r>
              <a:rPr lang="en-US" b="0" dirty="0" smtClean="0"/>
              <a:t>–</a:t>
            </a:r>
            <a:r>
              <a:rPr lang="en-US" dirty="0" smtClean="0"/>
              <a:t>Ford algorithm</a:t>
            </a:r>
            <a:endParaRPr lang="en-US" dirty="0"/>
          </a:p>
        </p:txBody>
      </p:sp>
      <p:sp>
        <p:nvSpPr>
          <p:cNvPr id="3" name="Subtitle 2"/>
          <p:cNvSpPr>
            <a:spLocks noGrp="1"/>
          </p:cNvSpPr>
          <p:nvPr>
            <p:ph type="subTitle" idx="1"/>
          </p:nvPr>
        </p:nvSpPr>
        <p:spPr/>
        <p:txBody>
          <a:bodyPr/>
          <a:lstStyle/>
          <a:p>
            <a:r>
              <a:rPr lang="en-US" dirty="0" smtClean="0"/>
              <a:t>SINGLE SOURCE SHORTEST PATH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The </a:t>
            </a:r>
            <a:r>
              <a:rPr lang="en-US" sz="2000" b="1" dirty="0" smtClean="0"/>
              <a:t>Bellman–Ford algorithm</a:t>
            </a:r>
            <a:r>
              <a:rPr lang="en-US" sz="2000" dirty="0" smtClean="0"/>
              <a:t> is an </a:t>
            </a:r>
            <a:r>
              <a:rPr lang="en-US" sz="2000" dirty="0" smtClean="0">
                <a:hlinkClick r:id="rId2" tooltip="Algorithm"/>
              </a:rPr>
              <a:t>algorithm</a:t>
            </a:r>
            <a:r>
              <a:rPr lang="en-US" sz="2000" dirty="0" smtClean="0"/>
              <a:t> that computes </a:t>
            </a:r>
            <a:r>
              <a:rPr lang="en-US" sz="2000" dirty="0" smtClean="0">
                <a:hlinkClick r:id="rId3" tooltip="Shortest path"/>
              </a:rPr>
              <a:t>shortest paths</a:t>
            </a:r>
            <a:r>
              <a:rPr lang="en-US" sz="2000" dirty="0" smtClean="0"/>
              <a:t> from a single source </a:t>
            </a:r>
            <a:r>
              <a:rPr lang="en-US" sz="2000" dirty="0" smtClean="0">
                <a:hlinkClick r:id="rId4" tooltip="Vertex (graph theory)"/>
              </a:rPr>
              <a:t>vertex</a:t>
            </a:r>
            <a:r>
              <a:rPr lang="en-US" sz="2000" dirty="0" smtClean="0"/>
              <a:t> to all of the other vertices in a </a:t>
            </a:r>
            <a:r>
              <a:rPr lang="en-US" sz="2000" dirty="0" smtClean="0">
                <a:hlinkClick r:id="rId5" tooltip="Weighted digraph"/>
              </a:rPr>
              <a:t>weighted </a:t>
            </a:r>
            <a:r>
              <a:rPr lang="en-US" sz="2000" dirty="0" err="1" smtClean="0">
                <a:hlinkClick r:id="rId5" tooltip="Weighted digraph"/>
              </a:rPr>
              <a:t>digraph</a:t>
            </a:r>
            <a:r>
              <a:rPr lang="en-US" sz="2000" dirty="0" err="1" smtClean="0"/>
              <a:t>.It</a:t>
            </a:r>
            <a:r>
              <a:rPr lang="en-US" sz="2000" dirty="0" smtClean="0"/>
              <a:t> </a:t>
            </a:r>
            <a:r>
              <a:rPr lang="en-US" sz="2000" dirty="0" smtClean="0"/>
              <a:t>is slower than </a:t>
            </a:r>
            <a:r>
              <a:rPr lang="en-US" sz="2000" dirty="0" err="1" smtClean="0">
                <a:hlinkClick r:id="rId6" tooltip="Dijkstra's algorithm"/>
              </a:rPr>
              <a:t>Dijkstra's</a:t>
            </a:r>
            <a:r>
              <a:rPr lang="en-US" sz="2000" dirty="0" smtClean="0">
                <a:hlinkClick r:id="rId6" tooltip="Dijkstra's algorithm"/>
              </a:rPr>
              <a:t> algorithm</a:t>
            </a:r>
            <a:r>
              <a:rPr lang="en-US" sz="2000" dirty="0" smtClean="0"/>
              <a:t> for the same problem, but more versatile, as it is capable of handling graphs in which some of the </a:t>
            </a:r>
            <a:r>
              <a:rPr lang="en-US" sz="2000" dirty="0" smtClean="0"/>
              <a:t>edge </a:t>
            </a:r>
            <a:r>
              <a:rPr lang="en-US" sz="2000" dirty="0" smtClean="0"/>
              <a:t>weights are negative numbers</a:t>
            </a:r>
            <a:r>
              <a:rPr lang="en-US" sz="2000" dirty="0" smtClean="0"/>
              <a:t>.</a:t>
            </a:r>
          </a:p>
          <a:p>
            <a:endParaRPr lang="en-US" sz="2000" dirty="0" smtClean="0"/>
          </a:p>
          <a:p>
            <a:r>
              <a:rPr lang="en-US" sz="2000" dirty="0" smtClean="0"/>
              <a:t>Negative weight edges might seem useless at first but they can explain a lot of phenomena like </a:t>
            </a:r>
            <a:r>
              <a:rPr lang="en-US" sz="2000" dirty="0" err="1" smtClean="0"/>
              <a:t>cashflow</a:t>
            </a:r>
            <a:r>
              <a:rPr lang="en-US" sz="2000" dirty="0" smtClean="0"/>
              <a:t>, heat released/absorbed in a chemical reaction etc.</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a:t>
            </a:r>
            <a:r>
              <a:rPr lang="en-US" b="1" dirty="0" smtClean="0"/>
              <a:t>Bellman Ford's algorithm works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dirty="0" smtClean="0"/>
              <a:t>Bellman Ford algorithm works by overestimating the length of the path from the starting vertex to all other vertices. Then it iteratively relaxes those estimates by finding new paths that are shorter than the previously overestimated paths</a:t>
            </a:r>
            <a:r>
              <a:rPr lang="en-US" sz="2000" dirty="0" smtClean="0"/>
              <a:t>.</a:t>
            </a:r>
          </a:p>
          <a:p>
            <a:endParaRPr lang="en-US" sz="2000" dirty="0" smtClean="0"/>
          </a:p>
          <a:p>
            <a:r>
              <a:rPr lang="en-US" sz="2000" dirty="0" smtClean="0"/>
              <a:t>By doing this repeatedly for all vertices, we are able to guarantee that the end result is optimized.</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ellman-Ford-Algorithm.jpg"/>
          <p:cNvPicPr>
            <a:picLocks noGrp="1" noChangeAspect="1"/>
          </p:cNvPicPr>
          <p:nvPr>
            <p:ph idx="1"/>
          </p:nvPr>
        </p:nvPicPr>
        <p:blipFill>
          <a:blip r:embed="rId2" cstate="print"/>
          <a:stretch>
            <a:fillRect/>
          </a:stretch>
        </p:blipFill>
        <p:spPr>
          <a:xfrm>
            <a:off x="1066800" y="609600"/>
            <a:ext cx="6553200" cy="6019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descr="Screenshot (155).png"/>
          <p:cNvPicPr>
            <a:picLocks noGrp="1" noChangeAspect="1"/>
          </p:cNvPicPr>
          <p:nvPr>
            <p:ph idx="1"/>
          </p:nvPr>
        </p:nvPicPr>
        <p:blipFill>
          <a:blip r:embed="rId2" cstate="print"/>
          <a:srcRect l="12245" t="10619" r="54082" b="7708"/>
          <a:stretch>
            <a:fillRect/>
          </a:stretch>
        </p:blipFill>
        <p:spPr>
          <a:xfrm>
            <a:off x="2438400" y="0"/>
            <a:ext cx="6172200" cy="654627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56).png"/>
          <p:cNvPicPr>
            <a:picLocks noGrp="1" noChangeAspect="1"/>
          </p:cNvPicPr>
          <p:nvPr>
            <p:ph idx="1"/>
          </p:nvPr>
        </p:nvPicPr>
        <p:blipFill>
          <a:blip r:embed="rId2" cstate="print"/>
          <a:srcRect l="10204" t="12435" r="56122" b="7708"/>
          <a:stretch>
            <a:fillRect/>
          </a:stretch>
        </p:blipFill>
        <p:spPr>
          <a:xfrm>
            <a:off x="2667000" y="228600"/>
            <a:ext cx="6019800" cy="6400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57).png"/>
          <p:cNvPicPr>
            <a:picLocks noGrp="1" noChangeAspect="1"/>
          </p:cNvPicPr>
          <p:nvPr>
            <p:ph idx="1"/>
          </p:nvPr>
        </p:nvPicPr>
        <p:blipFill>
          <a:blip r:embed="rId2" cstate="print"/>
          <a:srcRect l="12245" t="12435" r="53061" b="7708"/>
          <a:stretch>
            <a:fillRect/>
          </a:stretch>
        </p:blipFill>
        <p:spPr>
          <a:xfrm>
            <a:off x="2209800" y="-44824"/>
            <a:ext cx="6477000" cy="690282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creenshot (158).png"/>
          <p:cNvPicPr>
            <a:picLocks noGrp="1" noChangeAspect="1"/>
          </p:cNvPicPr>
          <p:nvPr>
            <p:ph idx="1"/>
          </p:nvPr>
        </p:nvPicPr>
        <p:blipFill>
          <a:blip r:embed="rId2" cstate="print"/>
          <a:srcRect l="11224" t="19694" r="48980" b="45822"/>
          <a:stretch>
            <a:fillRect/>
          </a:stretch>
        </p:blipFill>
        <p:spPr>
          <a:xfrm>
            <a:off x="762000" y="1752600"/>
            <a:ext cx="7976937" cy="3886200"/>
          </a:xfr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TotalTime>
  <Words>69</Words>
  <Application>Microsoft Office PowerPoint</Application>
  <PresentationFormat>On-screen Show (4:3)</PresentationFormat>
  <Paragraphs>12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Bellman–Ford algorithm</vt:lpstr>
      <vt:lpstr>Introduction</vt:lpstr>
      <vt:lpstr> How Bellman Ford's algorithm works </vt:lpstr>
      <vt:lpstr>Slide 4</vt:lpstr>
      <vt:lpstr>Code-</vt:lpstr>
      <vt:lpstr>Slide 6</vt:lpstr>
      <vt:lpstr>Slide 7</vt:lpstr>
      <vt:lpstr>Output-</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Bellman–Ford algorithm</dc:title>
  <dc:creator>Corporate Edition</dc:creator>
  <cp:lastModifiedBy>Corporate Edition</cp:lastModifiedBy>
  <cp:revision>1</cp:revision>
  <dcterms:created xsi:type="dcterms:W3CDTF">2020-04-27T09:17:46Z</dcterms:created>
  <dcterms:modified xsi:type="dcterms:W3CDTF">2020-04-27T09:30:04Z</dcterms:modified>
</cp:coreProperties>
</file>