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11070B-D43B-483E-9926-15E93694245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F4E34ED-F8E2-4A92-ACD1-1CDA5859771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KRUSKALS </a:t>
            </a:r>
            <a:r>
              <a:rPr lang="en-US" dirty="0" err="1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kruskal</a:t>
            </a:r>
            <a:r>
              <a:rPr lang="en-US" dirty="0" smtClean="0"/>
              <a:t>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Kruskal's</a:t>
            </a:r>
            <a:r>
              <a:rPr lang="en-US" sz="2000" dirty="0" smtClean="0"/>
              <a:t> algorithm to find the minimum cost spanning tree uses the greedy approach. This algorithm treats the graph as a forest and every node it has as an individual tree. A tree connects to another only and only if, it has the least cost among all available options and does not violate MST properties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Kruskal</a:t>
            </a:r>
            <a:r>
              <a:rPr lang="en-US" sz="2000" dirty="0" smtClean="0"/>
              <a:t> method is preferred when</a:t>
            </a:r>
          </a:p>
          <a:p>
            <a:pPr fontAlgn="base">
              <a:buNone/>
            </a:pPr>
            <a:r>
              <a:rPr lang="en-US" sz="2000" dirty="0" smtClean="0"/>
              <a:t>       The </a:t>
            </a:r>
            <a:r>
              <a:rPr lang="en-US" sz="2000" dirty="0" smtClean="0"/>
              <a:t>graph is sparse.</a:t>
            </a:r>
          </a:p>
          <a:p>
            <a:pPr fontAlgn="base">
              <a:buNone/>
            </a:pPr>
            <a:r>
              <a:rPr lang="en-US" sz="2000" dirty="0" smtClean="0"/>
              <a:t>       There </a:t>
            </a:r>
            <a:r>
              <a:rPr lang="en-US" sz="2000" dirty="0" smtClean="0"/>
              <a:t>are less number of edges in the graph like E = </a:t>
            </a:r>
            <a:r>
              <a:rPr lang="en-US" sz="2000" dirty="0" smtClean="0"/>
              <a:t>O(V)</a:t>
            </a:r>
          </a:p>
          <a:p>
            <a:pPr fontAlgn="base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The </a:t>
            </a:r>
            <a:r>
              <a:rPr lang="en-US" sz="2000" dirty="0" smtClean="0"/>
              <a:t>edges are already sorted or can be sorted in linear time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Sort </a:t>
            </a:r>
            <a:r>
              <a:rPr lang="en-US" sz="2400" dirty="0" smtClean="0"/>
              <a:t>the graph edges with respect to their weights.</a:t>
            </a:r>
          </a:p>
          <a:p>
            <a:r>
              <a:rPr lang="en-US" sz="2400" dirty="0" smtClean="0"/>
              <a:t>Start adding edges to the MST from the edge with the smallest weight until the edge of the largest weight.</a:t>
            </a:r>
          </a:p>
          <a:p>
            <a:r>
              <a:rPr lang="en-US" sz="2400" dirty="0" smtClean="0"/>
              <a:t>Only add edges which doesn't form a cycle , edges which connect only disconnected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k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457200"/>
            <a:ext cx="8915400" cy="5638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</a:t>
            </a:r>
            <a:endParaRPr lang="en-US" dirty="0"/>
          </a:p>
        </p:txBody>
      </p:sp>
      <p:pic>
        <p:nvPicPr>
          <p:cNvPr id="4" name="Content Placeholder 3" descr="Screenshot (14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245" t="12434" r="52041" b="7708"/>
          <a:stretch>
            <a:fillRect/>
          </a:stretch>
        </p:blipFill>
        <p:spPr>
          <a:xfrm>
            <a:off x="2133600" y="381000"/>
            <a:ext cx="6705600" cy="613083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2434" r="40817" b="7708"/>
          <a:stretch>
            <a:fillRect/>
          </a:stretch>
        </p:blipFill>
        <p:spPr>
          <a:xfrm>
            <a:off x="1752600" y="457200"/>
            <a:ext cx="6553200" cy="613491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4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0619" r="41837" b="5893"/>
          <a:stretch>
            <a:fillRect/>
          </a:stretch>
        </p:blipFill>
        <p:spPr>
          <a:xfrm>
            <a:off x="1828800" y="381000"/>
            <a:ext cx="6553200" cy="6096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OUTPUT--</a:t>
            </a:r>
            <a:endParaRPr lang="en-US" dirty="0"/>
          </a:p>
        </p:txBody>
      </p:sp>
      <p:pic>
        <p:nvPicPr>
          <p:cNvPr id="4" name="Content Placeholder 3" descr="Screenshot (14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224" t="19694" r="51021" b="51267"/>
          <a:stretch>
            <a:fillRect/>
          </a:stretch>
        </p:blipFill>
        <p:spPr>
          <a:xfrm>
            <a:off x="762000" y="2209800"/>
            <a:ext cx="7048500" cy="304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</TotalTime>
  <Words>156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KRUSKALS ALGOrithm</vt:lpstr>
      <vt:lpstr>What is kruskal algorithm?</vt:lpstr>
      <vt:lpstr>Algorithm Steps</vt:lpstr>
      <vt:lpstr>Slide 4</vt:lpstr>
      <vt:lpstr>Code-</vt:lpstr>
      <vt:lpstr>Slide 6</vt:lpstr>
      <vt:lpstr>Slide 7</vt:lpstr>
      <vt:lpstr>OUTPUT--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KRUSKALS ALGOrithm</dc:title>
  <dc:creator>Corporate Edition</dc:creator>
  <cp:lastModifiedBy>Corporate Edition</cp:lastModifiedBy>
  <cp:revision>1</cp:revision>
  <dcterms:created xsi:type="dcterms:W3CDTF">2020-04-27T09:04:57Z</dcterms:created>
  <dcterms:modified xsi:type="dcterms:W3CDTF">2020-04-27T09:17:23Z</dcterms:modified>
</cp:coreProperties>
</file>