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6BC-4297-45BE-B993-040AE7979F0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936-8747-4826-AD52-000966EB67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6BC-4297-45BE-B993-040AE7979F0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936-8747-4826-AD52-000966EB67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6BC-4297-45BE-B993-040AE7979F0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936-8747-4826-AD52-000966EB67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6BC-4297-45BE-B993-040AE7979F0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936-8747-4826-AD52-000966EB67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6BC-4297-45BE-B993-040AE7979F0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936-8747-4826-AD52-000966EB67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6BC-4297-45BE-B993-040AE7979F0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936-8747-4826-AD52-000966EB67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6BC-4297-45BE-B993-040AE7979F0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936-8747-4826-AD52-000966EB67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6BC-4297-45BE-B993-040AE7979F0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7A936-8747-4826-AD52-000966EB67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6BC-4297-45BE-B993-040AE7979F0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936-8747-4826-AD52-000966EB67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6BC-4297-45BE-B993-040AE7979F0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E07A936-8747-4826-AD52-000966EB67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62F76BC-4297-45BE-B993-040AE7979F0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936-8747-4826-AD52-000966EB67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62F76BC-4297-45BE-B993-040AE7979F0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07A936-8747-4826-AD52-000966EB67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PRIMS ALGORITHM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prims</a:t>
            </a:r>
            <a:r>
              <a:rPr lang="en-US" dirty="0" smtClean="0"/>
              <a:t>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Prim's algorithm to find minimum cost spanning tree (as </a:t>
            </a:r>
            <a:r>
              <a:rPr lang="en-US" sz="2000" dirty="0" err="1" smtClean="0"/>
              <a:t>Kruskal's</a:t>
            </a:r>
            <a:r>
              <a:rPr lang="en-US" sz="2000" dirty="0" smtClean="0"/>
              <a:t> algorithm) uses the greedy approach. Prim's algorithm shares a similarity with the </a:t>
            </a:r>
            <a:r>
              <a:rPr lang="en-US" sz="2000" b="1" dirty="0" smtClean="0"/>
              <a:t>shortest path first</a:t>
            </a:r>
            <a:r>
              <a:rPr lang="en-US" sz="2000" dirty="0" smtClean="0"/>
              <a:t> algorithms.</a:t>
            </a:r>
          </a:p>
          <a:p>
            <a:r>
              <a:rPr lang="en-US" sz="2000" dirty="0" smtClean="0"/>
              <a:t>Prim's algorithm, in contrast with </a:t>
            </a:r>
            <a:r>
              <a:rPr lang="en-US" sz="2000" dirty="0" err="1" smtClean="0"/>
              <a:t>Kruskal's</a:t>
            </a:r>
            <a:r>
              <a:rPr lang="en-US" sz="2000" dirty="0" smtClean="0"/>
              <a:t> algorithm, treats the nodes as a single tree and keeps on adding new nodes to the spanning tree from the given graph.</a:t>
            </a:r>
          </a:p>
          <a:p>
            <a:r>
              <a:rPr lang="en-US" sz="2000" dirty="0" smtClean="0"/>
              <a:t>The time required by algorithm Prim is </a:t>
            </a:r>
            <a:r>
              <a:rPr lang="en-US" sz="2000" b="1" dirty="0" smtClean="0"/>
              <a:t>O(n^2) </a:t>
            </a:r>
            <a:r>
              <a:rPr lang="en-US" sz="2000" dirty="0" smtClean="0"/>
              <a:t>where n is number of vertices in graph G. Each iteration of for loop takes O(n) time. So the total time is O(n^2). If we store nodes not yet included in tree as a red-black tree then algorithm takes O(log n) time.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Prims</a:t>
            </a:r>
            <a:r>
              <a:rPr lang="en-US" dirty="0" smtClean="0"/>
              <a:t> Method is </a:t>
            </a:r>
            <a:r>
              <a:rPr lang="en-US" dirty="0" err="1" smtClean="0"/>
              <a:t>preffered</a:t>
            </a:r>
            <a:r>
              <a:rPr lang="en-US" dirty="0" smtClean="0"/>
              <a:t> when-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The graph is dense.</a:t>
            </a:r>
          </a:p>
          <a:p>
            <a:pPr fontAlgn="base"/>
            <a:r>
              <a:rPr lang="en-US" sz="2400" dirty="0" smtClean="0"/>
              <a:t>There are large number of edges in the graph like E = O(V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in-qimg-f3fda0e021da3953d3bb535645c5e359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838200"/>
            <a:ext cx="7704667" cy="4953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Create a set </a:t>
            </a:r>
            <a:r>
              <a:rPr lang="en-US" sz="2000" i="1" dirty="0" err="1" smtClean="0"/>
              <a:t>mstSet</a:t>
            </a:r>
            <a:r>
              <a:rPr lang="en-US" sz="2000" dirty="0" smtClean="0"/>
              <a:t> that keeps track of vertices already included in MST.</a:t>
            </a:r>
            <a:endParaRPr lang="en-US" sz="2000" b="1" dirty="0" smtClean="0"/>
          </a:p>
          <a:p>
            <a:r>
              <a:rPr lang="en-US" sz="2000" dirty="0" smtClean="0"/>
              <a:t> Assign a key value to all vertices in the input graph. Initialize all key values as INFINITE. Assign key value as 0 for the first vertex so that it is picked first.</a:t>
            </a:r>
          </a:p>
          <a:p>
            <a:r>
              <a:rPr lang="en-US" sz="2000" dirty="0" smtClean="0"/>
              <a:t>While </a:t>
            </a:r>
            <a:r>
              <a:rPr lang="en-US" sz="2000" dirty="0" err="1" smtClean="0"/>
              <a:t>mstSet</a:t>
            </a:r>
            <a:r>
              <a:rPr lang="en-US" sz="2000" dirty="0" smtClean="0"/>
              <a:t> doesn’t include all vertices</a:t>
            </a:r>
            <a:br>
              <a:rPr lang="en-US" sz="2000" dirty="0" smtClean="0"/>
            </a:br>
            <a:r>
              <a:rPr lang="en-US" sz="2000" dirty="0" smtClean="0"/>
              <a:t>….</a:t>
            </a:r>
            <a:r>
              <a:rPr lang="en-US" sz="2000" b="1" dirty="0" smtClean="0"/>
              <a:t>a)</a:t>
            </a:r>
            <a:r>
              <a:rPr lang="en-US" sz="2000" dirty="0" smtClean="0"/>
              <a:t> Pick a vertex </a:t>
            </a:r>
            <a:r>
              <a:rPr lang="en-US" sz="2000" i="1" dirty="0" smtClean="0"/>
              <a:t>u</a:t>
            </a:r>
            <a:r>
              <a:rPr lang="en-US" sz="2000" dirty="0" smtClean="0"/>
              <a:t> which is not there in </a:t>
            </a:r>
            <a:r>
              <a:rPr lang="en-US" sz="2000" i="1" dirty="0" err="1" smtClean="0"/>
              <a:t>mstSet</a:t>
            </a:r>
            <a:r>
              <a:rPr lang="en-US" sz="2000" i="1" dirty="0" smtClean="0"/>
              <a:t> </a:t>
            </a:r>
            <a:r>
              <a:rPr lang="en-US" sz="2000" dirty="0" smtClean="0"/>
              <a:t>and has minimum key value.</a:t>
            </a:r>
            <a:br>
              <a:rPr lang="en-US" sz="2000" dirty="0" smtClean="0"/>
            </a:br>
            <a:r>
              <a:rPr lang="en-US" sz="2000" dirty="0" smtClean="0"/>
              <a:t>….</a:t>
            </a:r>
            <a:r>
              <a:rPr lang="en-US" sz="2000" b="1" dirty="0" smtClean="0"/>
              <a:t>b)</a:t>
            </a:r>
            <a:r>
              <a:rPr lang="en-US" sz="2000" dirty="0" smtClean="0"/>
              <a:t> Include </a:t>
            </a:r>
            <a:r>
              <a:rPr lang="en-US" sz="2000" i="1" dirty="0" smtClean="0"/>
              <a:t>u </a:t>
            </a:r>
            <a:r>
              <a:rPr lang="en-US" sz="2000" dirty="0" smtClean="0"/>
              <a:t>to </a:t>
            </a:r>
            <a:r>
              <a:rPr lang="en-US" sz="2000" dirty="0" err="1" smtClean="0"/>
              <a:t>mstSet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>….</a:t>
            </a:r>
            <a:r>
              <a:rPr lang="en-US" sz="2000" b="1" dirty="0" smtClean="0"/>
              <a:t>c)</a:t>
            </a:r>
            <a:r>
              <a:rPr lang="en-US" sz="2000" dirty="0" smtClean="0"/>
              <a:t> Update key value of all adjacent vertices of </a:t>
            </a:r>
            <a:r>
              <a:rPr lang="en-US" sz="2000" i="1" dirty="0" smtClean="0"/>
              <a:t>u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To update the key values, iterate through all adjacent vertices. For every adjacent vertex </a:t>
            </a:r>
            <a:r>
              <a:rPr lang="en-US" sz="2000" i="1" dirty="0" smtClean="0"/>
              <a:t>v</a:t>
            </a:r>
            <a:r>
              <a:rPr lang="en-US" sz="2000" dirty="0" smtClean="0"/>
              <a:t>, if weight of edge </a:t>
            </a:r>
            <a:r>
              <a:rPr lang="en-US" sz="2000" i="1" dirty="0" smtClean="0"/>
              <a:t>u-v</a:t>
            </a:r>
            <a:r>
              <a:rPr lang="en-US" sz="2000" dirty="0" smtClean="0"/>
              <a:t> is less than the previous key value of </a:t>
            </a:r>
            <a:r>
              <a:rPr lang="en-US" sz="2000" i="1" dirty="0" smtClean="0"/>
              <a:t>v</a:t>
            </a:r>
            <a:r>
              <a:rPr lang="en-US" sz="2000" dirty="0" smtClean="0"/>
              <a:t>, update the key value as weight of </a:t>
            </a:r>
            <a:r>
              <a:rPr lang="en-US" sz="2000" i="1" dirty="0" smtClean="0"/>
              <a:t>u-v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Screenshot (13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0204" t="16064" r="57143" b="9523"/>
          <a:stretch>
            <a:fillRect/>
          </a:stretch>
        </p:blipFill>
        <p:spPr>
          <a:xfrm>
            <a:off x="1600200" y="609600"/>
            <a:ext cx="5885070" cy="55626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(13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224" t="12434" r="39796" b="9523"/>
          <a:stretch>
            <a:fillRect/>
          </a:stretch>
        </p:blipFill>
        <p:spPr>
          <a:xfrm>
            <a:off x="990600" y="0"/>
            <a:ext cx="6294474" cy="5638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OUTPUT--</a:t>
            </a:r>
            <a:endParaRPr lang="en-US" dirty="0"/>
          </a:p>
        </p:txBody>
      </p:sp>
      <p:pic>
        <p:nvPicPr>
          <p:cNvPr id="4" name="Content Placeholder 3" descr="Screenshot (14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163" t="16064" r="46939" b="54897"/>
          <a:stretch>
            <a:fillRect/>
          </a:stretch>
        </p:blipFill>
        <p:spPr>
          <a:xfrm>
            <a:off x="457200" y="1828800"/>
            <a:ext cx="7962900" cy="28956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</TotalTime>
  <Words>64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PRIMS ALGORITHM </vt:lpstr>
      <vt:lpstr>What is prims algorithm?</vt:lpstr>
      <vt:lpstr>Prims Method is preffered when-</vt:lpstr>
      <vt:lpstr>Slide 4</vt:lpstr>
      <vt:lpstr>Algorithm--</vt:lpstr>
      <vt:lpstr>CODE</vt:lpstr>
      <vt:lpstr>Slide 7</vt:lpstr>
      <vt:lpstr>OUTPUT--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PRIMS ALGORITHM </dc:title>
  <dc:creator>Corporate Edition</dc:creator>
  <cp:lastModifiedBy>Corporate Edition</cp:lastModifiedBy>
  <cp:revision>2</cp:revision>
  <dcterms:created xsi:type="dcterms:W3CDTF">2020-04-27T08:27:18Z</dcterms:created>
  <dcterms:modified xsi:type="dcterms:W3CDTF">2020-04-27T09:17:28Z</dcterms:modified>
</cp:coreProperties>
</file>