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96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94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741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1930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276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904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80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1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50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80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22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51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26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32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06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57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58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1D54FC5-2ADC-42A4-8DEF-551541E444E9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79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97ED-EF74-4813-806B-367E6BA1E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Backtracking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E496C-AC01-402C-842E-63890DD81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51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FBFE-5F0A-4AA9-89C8-85A6CECE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D2882-4285-428C-A03F-DF2687A53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an </a:t>
            </a:r>
            <a:r>
              <a:rPr lang="en-US" dirty="0">
                <a:effectLst/>
              </a:rPr>
              <a:t>algorithmic-technique for solving problems recursively</a:t>
            </a:r>
          </a:p>
          <a:p>
            <a:r>
              <a:rPr lang="en-US" dirty="0">
                <a:effectLst/>
              </a:rPr>
              <a:t>It tries to build a solution incrementally, one piece at a time, removing those solutions that fail to satisfy the constraints of the problem at any point of time </a:t>
            </a:r>
          </a:p>
          <a:p>
            <a:r>
              <a:rPr lang="en-US" dirty="0">
                <a:effectLst/>
              </a:rPr>
              <a:t>A solution space has to be made,</a:t>
            </a:r>
            <a:r>
              <a:rPr lang="en-US" dirty="0"/>
              <a:t> this space is searched in a depth-first manner beginning at a start node</a:t>
            </a:r>
          </a:p>
          <a:p>
            <a:r>
              <a:rPr lang="en-US" dirty="0"/>
              <a:t>The typical organization of the solution space is either a graph or a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69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FE03-B17F-4F82-A535-F0C2EFD9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6E2DD-41EB-417C-B58F-3BCDAF5CD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are, in total, three types of problems in backtracking, namely:</a:t>
            </a:r>
          </a:p>
          <a:p>
            <a:pPr lvl="1" fontAlgn="base"/>
            <a:r>
              <a:rPr lang="en-US" dirty="0">
                <a:effectLst/>
              </a:rPr>
              <a:t>Decision Problem – In this, we search for a feasible solution.</a:t>
            </a:r>
          </a:p>
          <a:p>
            <a:pPr lvl="1" fontAlgn="base"/>
            <a:r>
              <a:rPr lang="en-US" dirty="0">
                <a:effectLst/>
              </a:rPr>
              <a:t>Optimization Problem – In this, we search for the best solution.</a:t>
            </a:r>
          </a:p>
          <a:p>
            <a:pPr lvl="1" fontAlgn="base"/>
            <a:r>
              <a:rPr lang="en-US" dirty="0">
                <a:effectLst/>
              </a:rPr>
              <a:t>Enumeration Problem – In this, we find all feasible solutions.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38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A488-02AC-4B31-A06B-E6AB4433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3670-BAD2-44A9-AA00-0BD72ACBD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05896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>
                <a:effectLst/>
              </a:rPr>
              <a:t>A Maze is given as N*N binary matrix of blocks where source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block is the upper left most block i.e., maze[0][0] and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destination block is lower rightmost block i.e., maze[N-1][N-1] </a:t>
            </a:r>
          </a:p>
          <a:p>
            <a:pPr fontAlgn="base"/>
            <a:r>
              <a:rPr lang="en-US" dirty="0">
                <a:effectLst/>
              </a:rPr>
              <a:t>A rat starts from source and has to reach the destination. The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rat can move only in two directions: forward and down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>
                <a:effectLst/>
              </a:rPr>
              <a:t>In the maze matrix, 0 means the block is a dead end and 1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means the block can be used in the path from source to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destination.</a:t>
            </a:r>
          </a:p>
          <a:p>
            <a:pPr marL="36900" indent="0" fontAlgn="base">
              <a:buNone/>
            </a:pPr>
            <a:br>
              <a:rPr lang="en-US" dirty="0"/>
            </a:br>
            <a:endParaRPr lang="en-US" dirty="0">
              <a:effectLst/>
            </a:endParaRPr>
          </a:p>
          <a:p>
            <a:pPr marL="450000" lvl="1" indent="0" fontAlgn="base">
              <a:buNone/>
            </a:pPr>
            <a:endParaRPr lang="en-US" dirty="0">
              <a:effectLst/>
            </a:endParaRPr>
          </a:p>
          <a:p>
            <a:pPr marL="36900" indent="0" fontAlgn="base">
              <a:buNone/>
            </a:pPr>
            <a:endParaRPr lang="en-US" dirty="0">
              <a:effectLst/>
            </a:endParaRPr>
          </a:p>
          <a:p>
            <a:pPr marL="36900" indent="0" algn="r" fontAlgn="base">
              <a:buNone/>
            </a:pPr>
            <a:r>
              <a:rPr lang="en-US" dirty="0">
                <a:effectLst/>
              </a:rPr>
              <a:t>Answer to this is implemented in “Rat_in_Maze.py”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9DDE33-A6F5-488D-99C3-F6B522BE5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358" y="1662483"/>
            <a:ext cx="336232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091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1131</TotalTime>
  <Words>255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Calisto MT</vt:lpstr>
      <vt:lpstr>Wingdings 2</vt:lpstr>
      <vt:lpstr>Slate</vt:lpstr>
      <vt:lpstr>Backtracking</vt:lpstr>
      <vt:lpstr>Definition</vt:lpstr>
      <vt:lpstr>Types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</dc:title>
  <dc:creator>Samyak Prajapati</dc:creator>
  <cp:lastModifiedBy>Samyak Prajapati</cp:lastModifiedBy>
  <cp:revision>16</cp:revision>
  <dcterms:created xsi:type="dcterms:W3CDTF">2020-04-16T07:50:47Z</dcterms:created>
  <dcterms:modified xsi:type="dcterms:W3CDTF">2020-04-17T06:51:33Z</dcterms:modified>
</cp:coreProperties>
</file>