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96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94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741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1930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276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904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980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1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50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80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22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51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26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32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06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57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58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79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97ED-EF74-4813-806B-367E6BA1E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Branch and Bound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E496C-AC01-402C-842E-63890DD81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51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FBFE-5F0A-4AA9-89C8-85A6CECE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D2882-4285-428C-A03F-DF2687A53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Algorithm design paradigm which is generally used for solving combinatorial optimization problems</a:t>
            </a:r>
          </a:p>
          <a:p>
            <a:r>
              <a:rPr lang="en-US" dirty="0"/>
              <a:t>It consists of a systematic enumeration of candidate solutions by means of state space search: the set of candidate solutions is thought of as forming a rooted tree with the full set at the root</a:t>
            </a:r>
          </a:p>
          <a:p>
            <a:r>
              <a:rPr lang="en-US" dirty="0"/>
              <a:t>The algorithm explores branches of this tree, which represent subsets of the solution set. Before enumerating the candidate solutions of a branch, the branch is checked against upper and lower estimated bounds on the optimal solution, and is discarded if it cannot produce a better solution than the best one found so far by the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69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A488-02AC-4B31-A06B-E6AB4433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3670-BAD2-44A9-AA00-0BD72ACBD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058968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effectLst/>
              </a:rPr>
              <a:t>A thief is robbing a store and can carry a maximal weight of </a:t>
            </a:r>
            <a:r>
              <a:rPr lang="en-US" b="1" i="1" dirty="0">
                <a:effectLst/>
              </a:rPr>
              <a:t>W</a:t>
            </a:r>
            <a:r>
              <a:rPr lang="en-US" dirty="0">
                <a:effectLst/>
              </a:rPr>
              <a:t> into his knapsack</a:t>
            </a:r>
          </a:p>
          <a:p>
            <a:pPr fontAlgn="base"/>
            <a:r>
              <a:rPr lang="en-US" dirty="0">
                <a:effectLst/>
              </a:rPr>
              <a:t>There are n items available in the store and weight of </a:t>
            </a:r>
            <a:r>
              <a:rPr lang="en-US" b="1" i="1" dirty="0" err="1">
                <a:effectLst/>
              </a:rPr>
              <a:t>i</a:t>
            </a:r>
            <a:r>
              <a:rPr lang="en-US" b="1" i="1" baseline="30000" dirty="0" err="1">
                <a:effectLst/>
              </a:rPr>
              <a:t>th</a:t>
            </a:r>
            <a:r>
              <a:rPr lang="en-US" dirty="0">
                <a:effectLst/>
              </a:rPr>
              <a:t> item is </a:t>
            </a:r>
            <a:r>
              <a:rPr lang="en-US" b="1" i="1" dirty="0" err="1">
                <a:effectLst/>
              </a:rPr>
              <a:t>w</a:t>
            </a:r>
            <a:r>
              <a:rPr lang="en-US" b="1" i="1" baseline="-25000" dirty="0" err="1">
                <a:effectLst/>
              </a:rPr>
              <a:t>i</a:t>
            </a:r>
            <a:r>
              <a:rPr lang="en-US" dirty="0">
                <a:effectLst/>
              </a:rPr>
              <a:t> and its profit is </a:t>
            </a:r>
            <a:r>
              <a:rPr lang="en-US" b="1" i="1" dirty="0">
                <a:effectLst/>
              </a:rPr>
              <a:t>p</a:t>
            </a:r>
            <a:r>
              <a:rPr lang="en-US" b="1" i="1" baseline="-25000" dirty="0">
                <a:effectLst/>
              </a:rPr>
              <a:t>i</a:t>
            </a:r>
          </a:p>
          <a:p>
            <a:pPr fontAlgn="base"/>
            <a:r>
              <a:rPr lang="en-US" dirty="0">
                <a:effectLst/>
              </a:rPr>
              <a:t>What items should the thief take?</a:t>
            </a:r>
          </a:p>
          <a:p>
            <a:pPr marL="36900" indent="0" fontAlgn="base">
              <a:buNone/>
            </a:pPr>
            <a:br>
              <a:rPr lang="en-US" dirty="0"/>
            </a:b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lvl="1" fontAlgn="base"/>
            <a:endParaRPr lang="en-US" dirty="0">
              <a:effectLst/>
            </a:endParaRPr>
          </a:p>
          <a:p>
            <a:pPr lvl="1" fontAlgn="base"/>
            <a:endParaRPr lang="en-US" dirty="0">
              <a:effectLst/>
            </a:endParaRPr>
          </a:p>
          <a:p>
            <a:pPr lvl="1" fontAlgn="base"/>
            <a:endParaRPr lang="en-US" dirty="0">
              <a:effectLst/>
            </a:endParaRPr>
          </a:p>
          <a:p>
            <a:pPr marL="36900" indent="0" fontAlgn="base">
              <a:buNone/>
            </a:pPr>
            <a:endParaRPr lang="en-US" dirty="0">
              <a:effectLst/>
            </a:endParaRPr>
          </a:p>
          <a:p>
            <a:pPr marL="36900" indent="0" algn="r" fontAlgn="base">
              <a:buNone/>
            </a:pPr>
            <a:r>
              <a:rPr lang="en-US" dirty="0">
                <a:effectLst/>
              </a:rPr>
              <a:t>Answer to this is implemented in “</a:t>
            </a:r>
            <a:r>
              <a:rPr lang="en-US">
                <a:effectLst/>
              </a:rPr>
              <a:t>Knapsack.cpp”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8091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1133</TotalTime>
  <Words>172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Slate</vt:lpstr>
      <vt:lpstr>Branch and Bound</vt:lpstr>
      <vt:lpstr>Definition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</dc:title>
  <dc:creator>Samyak Prajapati</dc:creator>
  <cp:lastModifiedBy>Samyak Prajapati</cp:lastModifiedBy>
  <cp:revision>16</cp:revision>
  <dcterms:created xsi:type="dcterms:W3CDTF">2020-04-16T07:50:47Z</dcterms:created>
  <dcterms:modified xsi:type="dcterms:W3CDTF">2020-04-17T07:05:31Z</dcterms:modified>
</cp:coreProperties>
</file>