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8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7ED-EF74-4813-806B-367E6BA1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Divide &amp; Conquer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96C-AC01-402C-842E-63890DD8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BFE-5F0A-4AA9-89C8-85A6CEC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882-4285-428C-A03F-DF2687A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 attempts to breakdown a large problem into several smaller ones and solves them individually, and merges them back together to obtain the final result. </a:t>
            </a:r>
            <a:br>
              <a:rPr lang="en-US" dirty="0"/>
            </a:br>
            <a:r>
              <a:rPr lang="en-US" dirty="0"/>
              <a:t>Formally,</a:t>
            </a:r>
            <a:br>
              <a:rPr lang="en-US" dirty="0"/>
            </a:br>
            <a:endParaRPr lang="en-US" dirty="0"/>
          </a:p>
          <a:p>
            <a:pPr lvl="1" fontAlgn="base"/>
            <a:r>
              <a:rPr lang="en-US" b="1" dirty="0">
                <a:effectLst/>
              </a:rPr>
              <a:t>Divide</a:t>
            </a:r>
            <a:r>
              <a:rPr lang="en-US" dirty="0">
                <a:effectLst/>
              </a:rPr>
              <a:t>: Break the given problem into subproblems of same type.</a:t>
            </a:r>
          </a:p>
          <a:p>
            <a:pPr lvl="1" fontAlgn="base"/>
            <a:r>
              <a:rPr lang="en-US" b="1" dirty="0">
                <a:effectLst/>
              </a:rPr>
              <a:t>Conquer</a:t>
            </a:r>
            <a:r>
              <a:rPr lang="en-US" dirty="0">
                <a:effectLst/>
              </a:rPr>
              <a:t>: Recursively solve these subproblems</a:t>
            </a:r>
          </a:p>
          <a:p>
            <a:pPr lvl="1" fontAlgn="base"/>
            <a:r>
              <a:rPr lang="en-US" b="1" dirty="0">
                <a:effectLst/>
              </a:rPr>
              <a:t>Combine</a:t>
            </a:r>
            <a:r>
              <a:rPr lang="en-US" dirty="0">
                <a:effectLst/>
              </a:rPr>
              <a:t>: Appropriately combine the answers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E40-D7E3-4AF5-A6C8-7A5AA31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40F4-CB41-4380-8AD1-D38E8E5C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Illustration of Merge Sort</a:t>
            </a:r>
          </a:p>
          <a:p>
            <a:pPr lvl="1"/>
            <a:r>
              <a:rPr lang="en-IN" dirty="0"/>
              <a:t>Step 1: Break the unsorted array into multiple small segments</a:t>
            </a:r>
            <a:br>
              <a:rPr lang="en-IN" dirty="0"/>
            </a:br>
            <a:r>
              <a:rPr lang="en-IN" dirty="0"/>
              <a:t>until you reach the smallest possible segment size</a:t>
            </a:r>
          </a:p>
          <a:p>
            <a:pPr lvl="1"/>
            <a:r>
              <a:rPr lang="en-IN" dirty="0"/>
              <a:t>Step 2: Combine the segments in a sorted fashion</a:t>
            </a:r>
          </a:p>
          <a:p>
            <a:pPr lvl="1"/>
            <a:r>
              <a:rPr lang="en-IN" dirty="0"/>
              <a:t>Step 3: Start the recombination process to obtain the final</a:t>
            </a:r>
            <a:br>
              <a:rPr lang="en-IN" dirty="0"/>
            </a:br>
            <a:r>
              <a:rPr lang="en-IN" dirty="0"/>
              <a:t>array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E1F2B-B4C8-4624-AE14-504BB391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07" y="1580050"/>
            <a:ext cx="35623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88-02AC-4B31-A06B-E6AB443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670-BAD2-44A9-AA00-0BD72ACB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896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Tower of Hanoi is a mathematical puzzle where we have three rods and n disks. The objective of the puzzle is to move the entire stack to another rod, obeying the following simple rules:</a:t>
            </a:r>
          </a:p>
          <a:p>
            <a:pPr lvl="1" fontAlgn="base"/>
            <a:r>
              <a:rPr lang="en-US" dirty="0">
                <a:effectLst/>
              </a:rPr>
              <a:t>Only one disk can be moved at a time.</a:t>
            </a:r>
          </a:p>
          <a:p>
            <a:pPr lvl="1" fontAlgn="base"/>
            <a:r>
              <a:rPr lang="en-US" dirty="0">
                <a:effectLst/>
              </a:rPr>
              <a:t>Each move consists of taking the upper disk from one of the stacks and placing it on top of another stack i.e. a disk can only be moved if it is the uppermost disk on a stack.</a:t>
            </a:r>
          </a:p>
          <a:p>
            <a:pPr lvl="1" fontAlgn="base"/>
            <a:r>
              <a:rPr lang="en-US" dirty="0">
                <a:effectLst/>
              </a:rPr>
              <a:t>No disk may be placed on top of a smaller disk.</a:t>
            </a:r>
            <a:br>
              <a:rPr lang="en-US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algn="r" fontAlgn="base">
              <a:buNone/>
            </a:pPr>
            <a:r>
              <a:rPr lang="en-US" dirty="0">
                <a:effectLst/>
              </a:rPr>
              <a:t>Answer to this </a:t>
            </a:r>
            <a:r>
              <a:rPr lang="en-US">
                <a:effectLst/>
              </a:rPr>
              <a:t>is implemented </a:t>
            </a:r>
            <a:r>
              <a:rPr lang="en-US" dirty="0">
                <a:effectLst/>
              </a:rPr>
              <a:t>in “Tower_of_Hanoi.py”</a:t>
            </a:r>
          </a:p>
        </p:txBody>
      </p:sp>
    </p:spTree>
    <p:extLst>
      <p:ext uri="{BB962C8B-B14F-4D97-AF65-F5344CB8AC3E}">
        <p14:creationId xmlns:p14="http://schemas.microsoft.com/office/powerpoint/2010/main" val="22580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</TotalTime>
  <Words>230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Wingdings 2</vt:lpstr>
      <vt:lpstr>Slate</vt:lpstr>
      <vt:lpstr>Divide &amp; Conquer Algorithm</vt:lpstr>
      <vt:lpstr>Definition</vt:lpstr>
      <vt:lpstr>Example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Samyak Prajapati</dc:creator>
  <cp:lastModifiedBy>Samyak Prajapati</cp:lastModifiedBy>
  <cp:revision>6</cp:revision>
  <dcterms:created xsi:type="dcterms:W3CDTF">2020-04-16T07:50:47Z</dcterms:created>
  <dcterms:modified xsi:type="dcterms:W3CDTF">2020-04-16T11:13:57Z</dcterms:modified>
</cp:coreProperties>
</file>