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4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93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7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0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8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1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0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6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6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7ED-EF74-4813-806B-367E6BA1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Greedy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E496C-AC01-402C-842E-63890DD81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1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FBFE-5F0A-4AA9-89C8-85A6CECE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882-4285-428C-A03F-DF2687A5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algorithms seek to optimize a function by making choices (greedy criterion) which are the best locally but do not look at the global problem,</a:t>
            </a:r>
          </a:p>
          <a:p>
            <a:r>
              <a:rPr lang="en-US" dirty="0"/>
              <a:t>In simpler words,</a:t>
            </a:r>
            <a:r>
              <a:rPr lang="en-US" dirty="0">
                <a:effectLst/>
              </a:rPr>
              <a:t> a greedy algorithm builds up the solution of a problem piece by piece, always choosing the next piece that offers the most obvious and immediate benefit.</a:t>
            </a:r>
          </a:p>
          <a:p>
            <a:r>
              <a:rPr lang="en-US" dirty="0">
                <a:effectLst/>
              </a:rPr>
              <a:t>Hence the result produced is a good solution but not  necessarily the best one available, hence the solutions that are produced are very close to the optimal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69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6E40-D7E3-4AF5-A6C8-7A5AA31A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40F4-CB41-4380-8AD1-D38E8E5C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a scenario where the goal is to reach the largest sum </a:t>
            </a:r>
            <a:br>
              <a:rPr lang="en-IN" dirty="0"/>
            </a:br>
            <a:r>
              <a:rPr lang="en-IN" dirty="0"/>
              <a:t>by traversing through the tree.</a:t>
            </a:r>
          </a:p>
          <a:p>
            <a:r>
              <a:rPr lang="en-US" dirty="0">
                <a:effectLst/>
              </a:rPr>
              <a:t>At each step, the greedy algorithm will choose what appears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to be the optimal immediate choice</a:t>
            </a:r>
          </a:p>
          <a:p>
            <a:r>
              <a:rPr lang="en-US" dirty="0">
                <a:effectLst/>
              </a:rPr>
              <a:t>It starts at the root node, and chooses 12 instead of 3 as the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greatest, and hence not being able to reach 99 and achieve the goal</a:t>
            </a:r>
          </a:p>
          <a:p>
            <a:r>
              <a:rPr lang="en-US" dirty="0">
                <a:effectLst/>
              </a:rPr>
              <a:t>This shows how the greedy algorithm strives on providing the simplest solution and hence gives a solution that is close to the optimal value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0B7D9-1244-4DFA-A69A-C0ED9D2F0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32" y="1732449"/>
            <a:ext cx="285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3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94B-034E-490D-A753-2F1E0027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D334-7B3B-4D28-B7C3-3521DFC2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Another example of Greedy Algorithm is finding the maxima by </a:t>
            </a:r>
            <a:br>
              <a:rPr lang="en-IN" dirty="0"/>
            </a:br>
            <a:r>
              <a:rPr lang="en-IN" dirty="0"/>
              <a:t>following the curve with the greatest slope </a:t>
            </a:r>
            <a:br>
              <a:rPr lang="en-IN" dirty="0"/>
            </a:br>
            <a:endParaRPr lang="en-IN" dirty="0"/>
          </a:p>
          <a:p>
            <a:r>
              <a:rPr lang="en-US" dirty="0">
                <a:effectLst/>
              </a:rPr>
              <a:t>Starting from A, it achieves its condition by proceeding onto the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local maxima at “m”, oblivious to the global maxima at “M”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44E168-0CEB-46F0-B640-5950B359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720" y="1580050"/>
            <a:ext cx="338659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A488-02AC-4B31-A06B-E6AB443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3670-BAD2-44A9-AA00-0BD72ACB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58968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effectLst/>
              </a:rPr>
              <a:t>Given an array of size n that has the following specifications:</a:t>
            </a:r>
          </a:p>
          <a:p>
            <a:pPr lvl="1" fontAlgn="base"/>
            <a:r>
              <a:rPr lang="en-US" dirty="0">
                <a:effectLst/>
              </a:rPr>
              <a:t>Each element in the array contains either a policeman or a thief.</a:t>
            </a:r>
          </a:p>
          <a:p>
            <a:pPr lvl="1" fontAlgn="base"/>
            <a:r>
              <a:rPr lang="en-US" dirty="0">
                <a:effectLst/>
              </a:rPr>
              <a:t>Each policeman can catch only one thief.</a:t>
            </a:r>
          </a:p>
          <a:p>
            <a:pPr lvl="1" fontAlgn="base"/>
            <a:r>
              <a:rPr lang="en-US" dirty="0">
                <a:effectLst/>
              </a:rPr>
              <a:t>A policeman cannot catch a thief who is more than K units away from the policeman.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Find the maximum number of thieves that can be caught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36900" indent="0" fontAlgn="base">
              <a:buNone/>
            </a:pPr>
            <a:endParaRPr lang="en-US" dirty="0">
              <a:effectLst/>
            </a:endParaRPr>
          </a:p>
          <a:p>
            <a:pPr marL="36900" indent="0" fontAlgn="base">
              <a:buNone/>
            </a:pPr>
            <a:endParaRPr lang="en-US" dirty="0">
              <a:effectLst/>
            </a:endParaRPr>
          </a:p>
          <a:p>
            <a:pPr marL="36900" indent="0" algn="r" fontAlgn="base">
              <a:buNone/>
            </a:pPr>
            <a:r>
              <a:rPr lang="en-US" dirty="0">
                <a:effectLst/>
              </a:rPr>
              <a:t>Answer to this </a:t>
            </a:r>
            <a:r>
              <a:rPr lang="en-US">
                <a:effectLst/>
              </a:rPr>
              <a:t>is implemented </a:t>
            </a:r>
            <a:r>
              <a:rPr lang="en-US" dirty="0">
                <a:effectLst/>
              </a:rPr>
              <a:t>in “Policeman-Thief.py”</a:t>
            </a:r>
          </a:p>
        </p:txBody>
      </p:sp>
    </p:spTree>
    <p:extLst>
      <p:ext uri="{BB962C8B-B14F-4D97-AF65-F5344CB8AC3E}">
        <p14:creationId xmlns:p14="http://schemas.microsoft.com/office/powerpoint/2010/main" val="225809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</TotalTime>
  <Words>312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Greedy Algorithm</vt:lpstr>
      <vt:lpstr>Definition</vt:lpstr>
      <vt:lpstr>Example</vt:lpstr>
      <vt:lpstr>Example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creator>Samyak Prajapati</dc:creator>
  <cp:lastModifiedBy>Samyak Prajapati</cp:lastModifiedBy>
  <cp:revision>5</cp:revision>
  <dcterms:created xsi:type="dcterms:W3CDTF">2020-04-16T07:50:47Z</dcterms:created>
  <dcterms:modified xsi:type="dcterms:W3CDTF">2020-04-16T11:13:55Z</dcterms:modified>
</cp:coreProperties>
</file>