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96DA-0340-45D4-93BB-313A71D86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pair Shortest Path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FC22-08B4-4269-80B3-5487EDDE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244" y="3676545"/>
            <a:ext cx="10993546" cy="25051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Submitted by :- dimpal kataniya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 no. :- 181210022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Cse</a:t>
            </a:r>
            <a:r>
              <a:rPr lang="en-US" sz="2000" dirty="0">
                <a:solidFill>
                  <a:schemeClr val="bg1"/>
                </a:solidFill>
              </a:rPr>
              <a:t>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r>
              <a:rPr lang="en-US" sz="2000" dirty="0">
                <a:solidFill>
                  <a:schemeClr val="bg1"/>
                </a:solidFill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6924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B787-BA74-4958-AF64-A712C52E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All pair Shortest 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8AD2-4F45-4E77-BE53-E3235D7D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2229"/>
          </a:xfrm>
        </p:spPr>
        <p:txBody>
          <a:bodyPr>
            <a:normAutofit/>
          </a:bodyPr>
          <a:lstStyle/>
          <a:p>
            <a:r>
              <a:rPr lang="en-US" sz="2400" b="1" i="1" dirty="0"/>
              <a:t> All Pair Shortest Path Problem : </a:t>
            </a:r>
            <a:r>
              <a:rPr lang="en-US" sz="2400" dirty="0"/>
              <a:t>Find a shortest path from u to v for every pair of vertices of u and</a:t>
            </a:r>
            <a:r>
              <a:rPr lang="en-US" sz="2400" b="1" i="1" dirty="0"/>
              <a:t> </a:t>
            </a:r>
            <a:r>
              <a:rPr lang="en-US" sz="2400" dirty="0"/>
              <a:t>v.  Although we can solve this problem by running a single-source algorithm once from each vertex, we usually can solve it faster.</a:t>
            </a:r>
          </a:p>
          <a:p>
            <a:r>
              <a:rPr lang="en-US" sz="2400" dirty="0"/>
              <a:t>The all pair shortest path algorithm is also known as Floyd-</a:t>
            </a:r>
            <a:r>
              <a:rPr lang="en-US" sz="2400" dirty="0" err="1"/>
              <a:t>Warshall</a:t>
            </a:r>
            <a:r>
              <a:rPr lang="en-US" sz="2400" dirty="0"/>
              <a:t> algorithm is used to find all pair shortest path problem from a given weighted graph.</a:t>
            </a:r>
          </a:p>
          <a:p>
            <a:r>
              <a:rPr lang="en-US" sz="2400" dirty="0"/>
              <a:t> As a result of this algorithm, it will generate a matrix, which will represent the minimum distance from any node to all other nodes in the graph.</a:t>
            </a:r>
            <a:br>
              <a:rPr lang="en-US" sz="2400" dirty="0"/>
            </a:b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1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B18-0E94-421A-8C0A-D37FC93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FLOYD-WARSHALL’S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9045-57B4-440B-8123-1B895A65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9379"/>
          </a:xfrm>
        </p:spPr>
        <p:txBody>
          <a:bodyPr>
            <a:normAutofit/>
          </a:bodyPr>
          <a:lstStyle/>
          <a:p>
            <a:r>
              <a:rPr lang="en-US" sz="2400" dirty="0"/>
              <a:t>In all pair shortest path, when a weighted graph is represented by its weight matrix W then objective is to find the distance between every pair of nodes.</a:t>
            </a:r>
          </a:p>
          <a:p>
            <a:r>
              <a:rPr lang="en-US" sz="2400" dirty="0"/>
              <a:t>We will apply dynamic programming to solve the all pairs shortest path.</a:t>
            </a:r>
          </a:p>
          <a:p>
            <a:r>
              <a:rPr lang="en-US" sz="2400" dirty="0"/>
              <a:t>In all pair shortest path algorithm, we first decomposed the given problem into sub problems.</a:t>
            </a:r>
          </a:p>
          <a:p>
            <a:r>
              <a:rPr lang="en-US" sz="2400" dirty="0"/>
              <a:t>In this principle of optimally is used for solving the problem.</a:t>
            </a:r>
          </a:p>
          <a:p>
            <a:r>
              <a:rPr lang="en-US" sz="2400" dirty="0"/>
              <a:t>It means any sub path of shortest path is a shortest path between the end nodes.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406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7A9-C4AC-4E64-A3A0-10767AFD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4B5883-8DBA-445D-94D4-06BA7196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4" y="2519814"/>
            <a:ext cx="6702627" cy="33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2C53-6CFB-4485-9969-CAD903BC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:-</a:t>
            </a:r>
          </a:p>
        </p:txBody>
      </p:sp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35AFBC9C-99AE-4140-8284-4FAF52DD4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8294"/>
            <a:ext cx="2209800" cy="272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2B26FD85-B613-4F78-8FB1-AEF8BDC2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734407"/>
            <a:ext cx="7505700" cy="274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8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210-B7EF-4D7E-ABBD-FE94FDD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8F7B-15EF-4FE7-BA0A-8D827AB0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running time of the Floyd-</a:t>
            </a:r>
            <a:r>
              <a:rPr lang="en-US" sz="2400" dirty="0" err="1"/>
              <a:t>Warshall</a:t>
            </a:r>
            <a:r>
              <a:rPr lang="en-US" sz="2400" dirty="0"/>
              <a:t> algorithm is determined by the triply nested for loops of lines 3–7. </a:t>
            </a:r>
          </a:p>
          <a:p>
            <a:r>
              <a:rPr lang="en-US" sz="2400" dirty="0"/>
              <a:t>Because each execution of line 7 takes O(1) time, the algorithm runs in time O(n^3).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1554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</TotalTime>
  <Words>270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Dividend</vt:lpstr>
      <vt:lpstr>All pair Shortest Path</vt:lpstr>
      <vt:lpstr>All pair Shortest Path</vt:lpstr>
      <vt:lpstr>FLOYD-WARSHALL’S ALGORITHM</vt:lpstr>
      <vt:lpstr>Algorithm :-</vt:lpstr>
      <vt:lpstr>Example problem :-</vt:lpstr>
      <vt:lpstr>Time complexity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 Shortest Path</dc:title>
  <dc:creator>dimpal kataniya</dc:creator>
  <cp:lastModifiedBy>dimpal kataniya</cp:lastModifiedBy>
  <cp:revision>1</cp:revision>
  <dcterms:created xsi:type="dcterms:W3CDTF">2020-04-27T17:32:38Z</dcterms:created>
  <dcterms:modified xsi:type="dcterms:W3CDTF">2020-04-27T17:38:47Z</dcterms:modified>
</cp:coreProperties>
</file>