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D137-30DF-4F02-9E10-A543143C3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Single-Source Shortest Path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F16CB-D0A5-4919-A1D4-20A3EA75C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495675"/>
            <a:ext cx="10993546" cy="26765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SUBMITTED BY :- dimpal kataniya</a:t>
            </a:r>
          </a:p>
          <a:p>
            <a:r>
              <a:rPr lang="en-US" sz="2400" dirty="0">
                <a:solidFill>
                  <a:schemeClr val="bg1"/>
                </a:solidFill>
              </a:rPr>
              <a:t>ROLL NO. – 181210022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CSE 2</a:t>
            </a:r>
            <a:r>
              <a:rPr lang="en-US" sz="2400" baseline="30000" dirty="0">
                <a:solidFill>
                  <a:schemeClr val="bg1"/>
                </a:solidFill>
              </a:rPr>
              <a:t>ND</a:t>
            </a:r>
            <a:r>
              <a:rPr lang="en-US" sz="2400" dirty="0">
                <a:solidFill>
                  <a:schemeClr val="bg1"/>
                </a:solidFill>
              </a:rPr>
              <a:t> YEAR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2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2AB4-D570-4AC2-BB41-4B3B5A3E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693A-4935-4AE8-BBC9-E7D9116F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Bellman-Ford algorithm runs in time O(VE).</a:t>
            </a:r>
          </a:p>
          <a:p>
            <a:r>
              <a:rPr lang="en-US" sz="2400" dirty="0"/>
              <a:t>Since the initialization in line 1 takes O(V) time.</a:t>
            </a:r>
          </a:p>
          <a:p>
            <a:r>
              <a:rPr lang="en-US" sz="2400" dirty="0"/>
              <a:t>Each of the |V| -1 passes over the edges in lines 2–4 takes O(E) time,</a:t>
            </a:r>
          </a:p>
          <a:p>
            <a:r>
              <a:rPr lang="en-US" sz="2400" dirty="0"/>
              <a:t>And the for loop of lines 5–7 takes O(E) time.</a:t>
            </a:r>
          </a:p>
        </p:txBody>
      </p:sp>
    </p:spTree>
    <p:extLst>
      <p:ext uri="{BB962C8B-B14F-4D97-AF65-F5344CB8AC3E}">
        <p14:creationId xmlns:p14="http://schemas.microsoft.com/office/powerpoint/2010/main" val="34209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BE30-0E37-4283-8BCA-99E446C2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Single-Source Shortest 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E448-CDE2-4441-A463-882441FC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42" y="2656746"/>
            <a:ext cx="11029615" cy="3678303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i="1" dirty="0"/>
              <a:t>Single Destination Shortest Path Problem : </a:t>
            </a:r>
            <a:r>
              <a:rPr lang="en-US" sz="2400" dirty="0"/>
              <a:t>Find a shortest path from the given destination vertex t to the vertex v. By reversing the direction of each edge in the graph we can reduce each problem to single-source problem.</a:t>
            </a:r>
          </a:p>
          <a:p>
            <a:pPr lvl="1" indent="0" algn="just">
              <a:buNone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i="1" dirty="0"/>
              <a:t> Single Pair Shortest Path Problem : </a:t>
            </a:r>
            <a:r>
              <a:rPr lang="en-US" sz="2400" dirty="0"/>
              <a:t>Find a shortest path from u to v for given vertices u and v. If we solve the single-source problem with source vertex u, we solve this problem also.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0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3E85-A828-4404-86DE-F1F0087B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</a:t>
            </a:r>
            <a:r>
              <a:rPr lang="en-US" spc="5" dirty="0"/>
              <a:t>T</a:t>
            </a:r>
            <a:r>
              <a:rPr lang="en-US" dirty="0"/>
              <a:t>RA</a:t>
            </a:r>
            <a:r>
              <a:rPr lang="en-US" spc="-135" dirty="0"/>
              <a:t>’</a:t>
            </a:r>
            <a:r>
              <a:rPr lang="en-US" dirty="0"/>
              <a:t>S</a:t>
            </a:r>
            <a:r>
              <a:rPr lang="en-US" spc="-204" dirty="0"/>
              <a:t>   </a:t>
            </a:r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BBC1-2F8B-4471-B527-E5AB5785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Dijkstra’s algorithm solves the single-source shortest-paths problem on a weighted, directed graph G = (V,E)  for the case in which all edge weights are nonnegative.</a:t>
            </a:r>
          </a:p>
          <a:p>
            <a:r>
              <a:rPr lang="en-US" sz="2400" dirty="0"/>
              <a:t>Dijkstra’s algorithm maintains a set S of vertices whose ﬁnal shortest-path weights from the source s have already been determined.</a:t>
            </a:r>
          </a:p>
          <a:p>
            <a:r>
              <a:rPr lang="en-US" sz="2400" dirty="0"/>
              <a:t> The algorithm repeatedly selects the vertex u </a:t>
            </a:r>
            <a:r>
              <a:rPr lang="az-Cyrl-AZ" sz="2400" dirty="0">
                <a:latin typeface="Century Gothic" panose="020B0502020202020204" pitchFamily="34" charset="0"/>
              </a:rPr>
              <a:t>є</a:t>
            </a:r>
            <a:r>
              <a:rPr lang="en-US" sz="2400" dirty="0"/>
              <a:t> V - S with the minimum shortest-path estimate, adds u to S, and relaxes all edges leaving u.</a:t>
            </a:r>
          </a:p>
          <a:p>
            <a:r>
              <a:rPr lang="en-US" sz="2400" dirty="0"/>
              <a:t> In the following implementation, we use a min-priority queue Q of vertices, keyed by their d values.</a:t>
            </a:r>
          </a:p>
        </p:txBody>
      </p:sp>
    </p:spTree>
    <p:extLst>
      <p:ext uri="{BB962C8B-B14F-4D97-AF65-F5344CB8AC3E}">
        <p14:creationId xmlns:p14="http://schemas.microsoft.com/office/powerpoint/2010/main" val="12549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A45-C66C-474B-8121-DBF496B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1539-9D1A-400E-AF12-2D5BC594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5579"/>
          </a:xfrm>
        </p:spPr>
        <p:txBody>
          <a:bodyPr>
            <a:normAutofit/>
          </a:bodyPr>
          <a:lstStyle/>
          <a:p>
            <a:r>
              <a:rPr lang="en-US" dirty="0"/>
              <a:t>DIJKSTRA(</a:t>
            </a:r>
            <a:r>
              <a:rPr lang="en-US" dirty="0" err="1"/>
              <a:t>G,w,s</a:t>
            </a:r>
            <a:r>
              <a:rPr lang="en-US" dirty="0"/>
              <a:t>) </a:t>
            </a:r>
          </a:p>
          <a:p>
            <a:r>
              <a:rPr lang="en-US" dirty="0"/>
              <a:t>INITIALIZE-SINGLE-SOURCE(G,s)</a:t>
            </a:r>
          </a:p>
          <a:p>
            <a:r>
              <a:rPr lang="en-US" dirty="0"/>
              <a:t> S = </a:t>
            </a:r>
            <a:r>
              <a:rPr lang="en-US" dirty="0">
                <a:latin typeface="Century Gothic" panose="020B0502020202020204" pitchFamily="34" charset="0"/>
              </a:rPr>
              <a:t></a:t>
            </a:r>
            <a:endParaRPr lang="en-US" dirty="0"/>
          </a:p>
          <a:p>
            <a:r>
              <a:rPr lang="en-US" dirty="0"/>
              <a:t>Q = G.V </a:t>
            </a:r>
          </a:p>
          <a:p>
            <a:r>
              <a:rPr lang="en-US" dirty="0"/>
              <a:t> while Q != </a:t>
            </a:r>
            <a:r>
              <a:rPr lang="en-US" dirty="0">
                <a:latin typeface="Century Gothic" panose="020B0502020202020204" pitchFamily="34" charset="0"/>
              </a:rPr>
              <a:t></a:t>
            </a:r>
          </a:p>
          <a:p>
            <a:r>
              <a:rPr lang="en-US" dirty="0">
                <a:latin typeface="Century Gothic" panose="020B0502020202020204" pitchFamily="34" charset="0"/>
              </a:rPr>
              <a:t> 	</a:t>
            </a:r>
            <a:r>
              <a:rPr lang="en-US" dirty="0"/>
              <a:t> u = EXTRACT-MIN(Q)</a:t>
            </a:r>
          </a:p>
          <a:p>
            <a:r>
              <a:rPr lang="en-US" dirty="0"/>
              <a:t> 	 S = S U {u} </a:t>
            </a:r>
          </a:p>
          <a:p>
            <a:r>
              <a:rPr lang="en-US" dirty="0"/>
              <a:t> 	 for each vertex v </a:t>
            </a:r>
            <a:r>
              <a:rPr lang="en-US" dirty="0">
                <a:latin typeface="Century Gothic" panose="020B0502020202020204" pitchFamily="34" charset="0"/>
              </a:rPr>
              <a:t>є</a:t>
            </a:r>
            <a:r>
              <a:rPr lang="en-US" dirty="0"/>
              <a:t> </a:t>
            </a:r>
            <a:r>
              <a:rPr lang="en-US" dirty="0" err="1"/>
              <a:t>G.Adj</a:t>
            </a:r>
            <a:r>
              <a:rPr lang="en-US" dirty="0"/>
              <a:t>[u]</a:t>
            </a:r>
          </a:p>
          <a:p>
            <a:r>
              <a:rPr lang="en-US" dirty="0"/>
              <a:t> 	 RELAX(</a:t>
            </a:r>
            <a:r>
              <a:rPr lang="en-US" dirty="0" err="1"/>
              <a:t>u,v,w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353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734C-8712-47AB-B578-A26DBB1A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B24927-9606-47FC-956C-B2E3FCB67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314575"/>
            <a:ext cx="6092527" cy="43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7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7FBB-CB31-4F8A-A3C3-86B52900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1CA3-C725-4BCA-9752-D66308FCF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Dijkstra's algorithm visits every node once (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242729"/>
                </a:solidFill>
                <a:latin typeface="MathJax_Math-italic"/>
                <a:cs typeface="Arial" panose="020B0604020202020204" pitchFamily="34" charset="0"/>
              </a:rPr>
              <a:t>O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(</a:t>
            </a:r>
            <a:r>
              <a:rPr lang="en-US" altLang="en-US" sz="2400" dirty="0">
                <a:solidFill>
                  <a:srgbClr val="242729"/>
                </a:solidFill>
                <a:latin typeface="MathJax_Math-italic"/>
                <a:cs typeface="Arial" panose="020B0604020202020204" pitchFamily="34" charset="0"/>
              </a:rPr>
              <a:t>V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)</a:t>
            </a: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),and tries to relax all adjacent nodes via the edges.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Therefore it iterates over each edge exactly twice (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242729"/>
                </a:solidFill>
                <a:latin typeface="MathJax_Math-italic"/>
                <a:cs typeface="Arial" panose="020B0604020202020204" pitchFamily="34" charset="0"/>
              </a:rPr>
              <a:t>O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(</a:t>
            </a:r>
            <a:r>
              <a:rPr lang="en-US" altLang="en-US" sz="2400" dirty="0">
                <a:solidFill>
                  <a:srgbClr val="242729"/>
                </a:solidFill>
                <a:latin typeface="MathJax_Math-italic"/>
                <a:cs typeface="Arial" panose="020B0604020202020204" pitchFamily="34" charset="0"/>
              </a:rPr>
              <a:t>E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)</a:t>
            </a: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), each time accessing the priority queue up to two times in </a:t>
            </a:r>
            <a:r>
              <a:rPr lang="en-US" altLang="en-US" sz="2400" dirty="0">
                <a:solidFill>
                  <a:srgbClr val="242729"/>
                </a:solidFill>
                <a:latin typeface="MathJax_Math-italic"/>
                <a:cs typeface="Arial" panose="020B0604020202020204" pitchFamily="34" charset="0"/>
              </a:rPr>
              <a:t>O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(</a:t>
            </a:r>
            <a:r>
              <a:rPr lang="en-US" altLang="en-US" sz="2400" dirty="0" err="1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log</a:t>
            </a:r>
            <a:r>
              <a:rPr lang="en-US" altLang="en-US" sz="2400" dirty="0" err="1">
                <a:solidFill>
                  <a:srgbClr val="242729"/>
                </a:solidFill>
                <a:latin typeface="MathJax_Math-italic"/>
                <a:cs typeface="Arial" panose="020B0604020202020204" pitchFamily="34" charset="0"/>
              </a:rPr>
              <a:t>V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)</a:t>
            </a: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Therefore the complexity is </a:t>
            </a:r>
            <a:r>
              <a:rPr lang="en-US" altLang="en-US" sz="2400" dirty="0">
                <a:solidFill>
                  <a:srgbClr val="242729"/>
                </a:solidFill>
                <a:latin typeface="MathJax_Math-italic"/>
                <a:cs typeface="Arial" panose="020B0604020202020204" pitchFamily="34" charset="0"/>
              </a:rPr>
              <a:t>O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(</a:t>
            </a:r>
            <a:r>
              <a:rPr lang="en-US" altLang="en-US" sz="2400" dirty="0" err="1">
                <a:solidFill>
                  <a:srgbClr val="242729"/>
                </a:solidFill>
                <a:latin typeface="MathJax_Math-italic"/>
                <a:cs typeface="Arial" panose="020B0604020202020204" pitchFamily="34" charset="0"/>
              </a:rPr>
              <a:t>E</a:t>
            </a:r>
            <a:r>
              <a:rPr lang="en-US" altLang="en-US" sz="2400" dirty="0" err="1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log</a:t>
            </a:r>
            <a:r>
              <a:rPr lang="en-US" altLang="en-US" sz="2400" dirty="0" err="1">
                <a:solidFill>
                  <a:srgbClr val="242729"/>
                </a:solidFill>
                <a:latin typeface="MathJax_Math-italic"/>
                <a:cs typeface="Arial" panose="020B0604020202020204" pitchFamily="34" charset="0"/>
              </a:rPr>
              <a:t>V</a:t>
            </a:r>
            <a:r>
              <a:rPr lang="en-US" altLang="en-US" sz="2400" dirty="0" err="1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+</a:t>
            </a:r>
            <a:r>
              <a:rPr lang="en-US" altLang="en-US" sz="2400" dirty="0" err="1">
                <a:solidFill>
                  <a:srgbClr val="242729"/>
                </a:solidFill>
                <a:latin typeface="MathJax_Math-italic"/>
                <a:cs typeface="Arial" panose="020B0604020202020204" pitchFamily="34" charset="0"/>
              </a:rPr>
              <a:t>V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  <a:cs typeface="Arial" panose="020B0604020202020204" pitchFamily="34" charset="0"/>
              </a:rPr>
              <a:t>)</a:t>
            </a:r>
            <a:r>
              <a:rPr lang="en-US" altLang="en-US" sz="2400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2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09C9-F72C-4215-B86E-C64F4556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BELLMAN FORD</a:t>
            </a:r>
            <a:r>
              <a:rPr lang="en-US" b="1" spc="-204" dirty="0"/>
              <a:t> </a:t>
            </a:r>
            <a:r>
              <a:rPr lang="en-US" b="1" dirty="0"/>
              <a:t>ALGORITHM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8966-8738-4451-A8D0-FE054027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875"/>
            <a:ext cx="11029615" cy="4600575"/>
          </a:xfrm>
        </p:spPr>
        <p:txBody>
          <a:bodyPr>
            <a:normAutofit/>
          </a:bodyPr>
          <a:lstStyle/>
          <a:p>
            <a:r>
              <a:rPr lang="en-US" sz="2000" dirty="0"/>
              <a:t>The Bellman-Ford algorithm solves the single-source shortest-paths problem in the general case in which edge weights may be negative.</a:t>
            </a:r>
          </a:p>
          <a:p>
            <a:r>
              <a:rPr lang="en-US" sz="2000" dirty="0"/>
              <a:t>Like other Dynamic Programming Problems, the algorithm calculates shortest paths in a bottom-up manner. </a:t>
            </a:r>
          </a:p>
          <a:p>
            <a:r>
              <a:rPr lang="en-US" sz="2000" dirty="0"/>
              <a:t>It first calculates the shortest distances which have at-most one edge in the path.</a:t>
            </a:r>
          </a:p>
          <a:p>
            <a:r>
              <a:rPr lang="en-US" sz="2000" dirty="0"/>
              <a:t> Then, it calculates the shortest paths with at-most 2 edges, and so on.</a:t>
            </a:r>
          </a:p>
          <a:p>
            <a:r>
              <a:rPr lang="en-US" sz="2000" dirty="0"/>
              <a:t> After the </a:t>
            </a:r>
            <a:r>
              <a:rPr lang="en-US" sz="2000" dirty="0" err="1"/>
              <a:t>i-th</a:t>
            </a:r>
            <a:r>
              <a:rPr lang="en-US" sz="2000" dirty="0"/>
              <a:t> iteration of the outer loop, the shortest paths with at most </a:t>
            </a:r>
            <a:r>
              <a:rPr lang="en-US" sz="2000" dirty="0" err="1"/>
              <a:t>i</a:t>
            </a:r>
            <a:r>
              <a:rPr lang="en-US" sz="2000" dirty="0"/>
              <a:t> edges are calculated. </a:t>
            </a:r>
          </a:p>
          <a:p>
            <a:r>
              <a:rPr lang="en-US" sz="2000" dirty="0"/>
              <a:t>There can be maximum |V| – 1 edges in any simple path, that is why the outer loop runs |v| – 1 times.</a:t>
            </a:r>
          </a:p>
          <a:p>
            <a:r>
              <a:rPr lang="en-US" sz="2000" dirty="0"/>
              <a:t> The idea is, assuming that there is no negative weight cycle, if we have calculated shortest paths with at most </a:t>
            </a:r>
            <a:r>
              <a:rPr lang="en-US" sz="2000" dirty="0" err="1"/>
              <a:t>i</a:t>
            </a:r>
            <a:r>
              <a:rPr lang="en-US" sz="2000" dirty="0"/>
              <a:t> edges, then an iteration over all edges guarantees to give shortest path with at-most (i+1) edges </a:t>
            </a:r>
            <a:endParaRPr lang="en-IN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940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0BC2-444E-4E32-9F2D-D011F230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C4BF-8123-48EF-A4FC-9E491DA1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9354"/>
          </a:xfrm>
        </p:spPr>
        <p:txBody>
          <a:bodyPr>
            <a:noAutofit/>
          </a:bodyPr>
          <a:lstStyle/>
          <a:p>
            <a:r>
              <a:rPr lang="en-US" sz="2000" dirty="0"/>
              <a:t>BELLMAN-FORD(</a:t>
            </a:r>
            <a:r>
              <a:rPr lang="en-US" sz="2000" dirty="0" err="1"/>
              <a:t>G,w,s</a:t>
            </a:r>
            <a:r>
              <a:rPr lang="en-US" sz="2000" dirty="0"/>
              <a:t>)</a:t>
            </a:r>
          </a:p>
          <a:p>
            <a:r>
              <a:rPr lang="en-US" sz="2000" dirty="0"/>
              <a:t>INITIALIZE-SINGLE-SOURCE(G,s) </a:t>
            </a:r>
          </a:p>
          <a:p>
            <a:r>
              <a:rPr lang="en-US" sz="2000" dirty="0"/>
              <a:t> for </a:t>
            </a:r>
            <a:r>
              <a:rPr lang="en-US" sz="2000" dirty="0" err="1"/>
              <a:t>i</a:t>
            </a:r>
            <a:r>
              <a:rPr lang="en-US" sz="2000" dirty="0"/>
              <a:t> = 1 to |G.V|-1 </a:t>
            </a:r>
          </a:p>
          <a:p>
            <a:r>
              <a:rPr lang="en-US" sz="2000" dirty="0"/>
              <a:t> 	for each edge (</a:t>
            </a:r>
            <a:r>
              <a:rPr lang="en-US" sz="2000" dirty="0" err="1"/>
              <a:t>u,v</a:t>
            </a:r>
            <a:r>
              <a:rPr lang="en-US" sz="2000" dirty="0"/>
              <a:t>) </a:t>
            </a:r>
            <a:r>
              <a:rPr lang="az-Cyrl-AZ" sz="2000" dirty="0">
                <a:latin typeface="Century Gothic" panose="020B0502020202020204" pitchFamily="34" charset="0"/>
              </a:rPr>
              <a:t>є</a:t>
            </a:r>
            <a:r>
              <a:rPr lang="en-US" sz="2000" dirty="0"/>
              <a:t> G.E </a:t>
            </a:r>
          </a:p>
          <a:p>
            <a:r>
              <a:rPr lang="en-US" sz="2000" dirty="0"/>
              <a:t> 		RELAX(</a:t>
            </a:r>
            <a:r>
              <a:rPr lang="en-US" sz="2000" dirty="0" err="1"/>
              <a:t>u,v,w</a:t>
            </a:r>
            <a:r>
              <a:rPr lang="en-US" sz="2000" dirty="0"/>
              <a:t>) </a:t>
            </a:r>
          </a:p>
          <a:p>
            <a:r>
              <a:rPr lang="en-US" sz="2000" dirty="0"/>
              <a:t> for each edge (</a:t>
            </a:r>
            <a:r>
              <a:rPr lang="en-US" sz="2000" dirty="0" err="1"/>
              <a:t>u,v</a:t>
            </a:r>
            <a:r>
              <a:rPr lang="en-US" sz="2000" dirty="0"/>
              <a:t>) </a:t>
            </a:r>
            <a:r>
              <a:rPr lang="az-Cyrl-AZ" sz="2000" dirty="0">
                <a:latin typeface="Century Gothic" panose="020B0502020202020204" pitchFamily="34" charset="0"/>
              </a:rPr>
              <a:t>є</a:t>
            </a:r>
            <a:r>
              <a:rPr lang="en-US" sz="2000" dirty="0"/>
              <a:t> G.E</a:t>
            </a:r>
          </a:p>
          <a:p>
            <a:r>
              <a:rPr lang="en-US" sz="2000" dirty="0"/>
              <a:t> 	 if </a:t>
            </a:r>
            <a:r>
              <a:rPr lang="en-US" sz="2000" dirty="0" err="1"/>
              <a:t>v.d</a:t>
            </a:r>
            <a:r>
              <a:rPr lang="en-US" sz="2000" dirty="0"/>
              <a:t> &gt; </a:t>
            </a:r>
            <a:r>
              <a:rPr lang="en-US" sz="2000" dirty="0" err="1"/>
              <a:t>u.d</a:t>
            </a:r>
            <a:r>
              <a:rPr lang="en-US" sz="2000" dirty="0"/>
              <a:t> + w(</a:t>
            </a:r>
            <a:r>
              <a:rPr lang="en-US" sz="2000" dirty="0" err="1"/>
              <a:t>u,v</a:t>
            </a:r>
            <a:r>
              <a:rPr lang="en-US" sz="2000" dirty="0"/>
              <a:t>)</a:t>
            </a:r>
          </a:p>
          <a:p>
            <a:r>
              <a:rPr lang="en-US" sz="2000" dirty="0"/>
              <a:t> 		return FALSE</a:t>
            </a:r>
          </a:p>
          <a:p>
            <a:r>
              <a:rPr lang="en-US" sz="2000" dirty="0"/>
              <a:t> return TRUE</a:t>
            </a:r>
          </a:p>
        </p:txBody>
      </p:sp>
    </p:spTree>
    <p:extLst>
      <p:ext uri="{BB962C8B-B14F-4D97-AF65-F5344CB8AC3E}">
        <p14:creationId xmlns:p14="http://schemas.microsoft.com/office/powerpoint/2010/main" val="20869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4B89-BCEC-490D-B896-AFDB8B4E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:-</a:t>
            </a:r>
          </a:p>
        </p:txBody>
      </p:sp>
      <p:pic>
        <p:nvPicPr>
          <p:cNvPr id="4" name="Picture 2" descr="Bellman Ford's Algorithm">
            <a:extLst>
              <a:ext uri="{FF2B5EF4-FFF2-40B4-BE49-F238E27FC236}">
                <a16:creationId xmlns:a16="http://schemas.microsoft.com/office/drawing/2014/main" id="{A02ED111-3AD0-4662-8644-F78F159063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57375"/>
            <a:ext cx="53721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9083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</TotalTime>
  <Words>668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Century Gothic</vt:lpstr>
      <vt:lpstr>Gill Sans MT</vt:lpstr>
      <vt:lpstr>inherit</vt:lpstr>
      <vt:lpstr>MathJax_Main</vt:lpstr>
      <vt:lpstr>MathJax_Math-italic</vt:lpstr>
      <vt:lpstr>Verdana</vt:lpstr>
      <vt:lpstr>Wingdings</vt:lpstr>
      <vt:lpstr>Wingdings 2</vt:lpstr>
      <vt:lpstr>Dividend</vt:lpstr>
      <vt:lpstr>Single-Source Shortest Path</vt:lpstr>
      <vt:lpstr>Single-Source Shortest Path</vt:lpstr>
      <vt:lpstr>DIJKSTRA’S   ALGORITHM :-</vt:lpstr>
      <vt:lpstr>Algorithm :-</vt:lpstr>
      <vt:lpstr>Example problem :-</vt:lpstr>
      <vt:lpstr>Time complexity :-</vt:lpstr>
      <vt:lpstr>BELLMAN FORD ALGORITHM :-</vt:lpstr>
      <vt:lpstr>Algorithm :-</vt:lpstr>
      <vt:lpstr>Example problem :-</vt:lpstr>
      <vt:lpstr>Time complexity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</dc:title>
  <dc:creator>dimpal kataniya</dc:creator>
  <cp:lastModifiedBy>dimpal kataniya</cp:lastModifiedBy>
  <cp:revision>2</cp:revision>
  <dcterms:created xsi:type="dcterms:W3CDTF">2020-04-27T17:21:52Z</dcterms:created>
  <dcterms:modified xsi:type="dcterms:W3CDTF">2020-04-27T17:31:42Z</dcterms:modified>
</cp:coreProperties>
</file>