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137893"/>
            <a:ext cx="8825658" cy="1351601"/>
          </a:xfrm>
        </p:spPr>
        <p:txBody>
          <a:bodyPr/>
          <a:lstStyle/>
          <a:p>
            <a:pPr algn="ctr"/>
            <a:r>
              <a:rPr lang="en-IN" sz="6600" dirty="0" smtClean="0">
                <a:latin typeface="Adobe Caslon Pro Bold" panose="0205070206050A020403" pitchFamily="18" charset="0"/>
              </a:rPr>
              <a:t>Backtracking Algorithm</a:t>
            </a:r>
            <a:endParaRPr lang="en-IN" sz="6600" dirty="0">
              <a:latin typeface="Adobe Caslon Pro Bold" panose="0205070206050A020403" pitchFamily="18" charset="0"/>
            </a:endParaRPr>
          </a:p>
        </p:txBody>
      </p:sp>
      <p:sp>
        <p:nvSpPr>
          <p:cNvPr id="3" name="Subtitle 2"/>
          <p:cNvSpPr>
            <a:spLocks noGrp="1"/>
          </p:cNvSpPr>
          <p:nvPr>
            <p:ph type="subTitle" idx="1"/>
          </p:nvPr>
        </p:nvSpPr>
        <p:spPr>
          <a:xfrm>
            <a:off x="1154955" y="3747070"/>
            <a:ext cx="8825658" cy="861420"/>
          </a:xfrm>
        </p:spPr>
        <p:txBody>
          <a:bodyPr/>
          <a:lstStyle/>
          <a:p>
            <a:pPr algn="ctr"/>
            <a:r>
              <a:rPr lang="en-IN" dirty="0" smtClean="0"/>
              <a:t>Maze puzzle </a:t>
            </a:r>
            <a:r>
              <a:rPr lang="en-IN" dirty="0" smtClean="0"/>
              <a:t>PROBLEM</a:t>
            </a:r>
            <a:endParaRPr lang="en-IN" dirty="0"/>
          </a:p>
        </p:txBody>
      </p:sp>
      <p:sp>
        <p:nvSpPr>
          <p:cNvPr id="4" name="TextBox 3"/>
          <p:cNvSpPr txBox="1"/>
          <p:nvPr/>
        </p:nvSpPr>
        <p:spPr>
          <a:xfrm>
            <a:off x="1154955" y="4866066"/>
            <a:ext cx="3275377" cy="923330"/>
          </a:xfrm>
          <a:prstGeom prst="rect">
            <a:avLst/>
          </a:prstGeom>
          <a:noFill/>
        </p:spPr>
        <p:txBody>
          <a:bodyPr wrap="square" rtlCol="0">
            <a:spAutoFit/>
          </a:bodyPr>
          <a:lstStyle/>
          <a:p>
            <a:r>
              <a:rPr lang="en-IN" dirty="0" smtClean="0"/>
              <a:t>Name: Jerin Joseph</a:t>
            </a:r>
          </a:p>
          <a:p>
            <a:r>
              <a:rPr lang="en-IN" dirty="0" smtClean="0"/>
              <a:t>Roll no: 181210025</a:t>
            </a:r>
          </a:p>
          <a:p>
            <a:r>
              <a:rPr lang="en-IN" dirty="0" smtClean="0"/>
              <a:t>Branch: CSE(2</a:t>
            </a:r>
            <a:r>
              <a:rPr lang="en-IN" baseline="30000" dirty="0" smtClean="0"/>
              <a:t>nd</a:t>
            </a:r>
            <a:r>
              <a:rPr lang="en-IN" dirty="0" smtClean="0"/>
              <a:t> Year)</a:t>
            </a:r>
            <a:endParaRPr lang="en-IN" dirty="0"/>
          </a:p>
        </p:txBody>
      </p:sp>
    </p:spTree>
    <p:extLst>
      <p:ext uri="{BB962C8B-B14F-4D97-AF65-F5344CB8AC3E}">
        <p14:creationId xmlns:p14="http://schemas.microsoft.com/office/powerpoint/2010/main" val="2006096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Backtracking </a:t>
            </a:r>
            <a:r>
              <a:rPr lang="en-IN" dirty="0" smtClean="0"/>
              <a:t>Method</a:t>
            </a:r>
            <a:endParaRPr lang="en-IN" dirty="0"/>
          </a:p>
        </p:txBody>
      </p:sp>
      <p:sp>
        <p:nvSpPr>
          <p:cNvPr id="3" name="Content Placeholder 2"/>
          <p:cNvSpPr>
            <a:spLocks noGrp="1"/>
          </p:cNvSpPr>
          <p:nvPr>
            <p:ph idx="1"/>
          </p:nvPr>
        </p:nvSpPr>
        <p:spPr/>
        <p:txBody>
          <a:bodyPr>
            <a:normAutofit/>
          </a:bodyPr>
          <a:lstStyle/>
          <a:p>
            <a:pPr algn="just"/>
            <a:r>
              <a:rPr lang="en-GB" sz="3200" dirty="0">
                <a:latin typeface="Roboto"/>
              </a:rPr>
              <a:t>Backtracking is a general algorithm for finding all (or some) solutions to some computational problems, notably constraint satisfaction problems, that incrementally builds candidates to the solutions, and abandons a candidate ("backtracks") as soon as it determines that the candidate cannot possibly be completed to a valid solution.</a:t>
            </a:r>
            <a:endParaRPr lang="en-IN" sz="3200" dirty="0"/>
          </a:p>
        </p:txBody>
      </p:sp>
    </p:spTree>
    <p:extLst>
      <p:ext uri="{BB962C8B-B14F-4D97-AF65-F5344CB8AC3E}">
        <p14:creationId xmlns:p14="http://schemas.microsoft.com/office/powerpoint/2010/main" val="24406745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Maze Puzzle </a:t>
            </a:r>
            <a:r>
              <a:rPr lang="en-IN" dirty="0" smtClean="0"/>
              <a:t>Problem</a:t>
            </a:r>
            <a:endParaRPr lang="en-IN" dirty="0"/>
          </a:p>
        </p:txBody>
      </p:sp>
      <p:sp>
        <p:nvSpPr>
          <p:cNvPr id="3" name="Content Placeholder 2"/>
          <p:cNvSpPr>
            <a:spLocks noGrp="1"/>
          </p:cNvSpPr>
          <p:nvPr>
            <p:ph idx="1"/>
          </p:nvPr>
        </p:nvSpPr>
        <p:spPr/>
        <p:txBody>
          <a:bodyPr>
            <a:normAutofit lnSpcReduction="10000"/>
          </a:bodyPr>
          <a:lstStyle/>
          <a:p>
            <a:pPr algn="just"/>
            <a:r>
              <a:rPr lang="en-IN" sz="2400" dirty="0" smtClean="0"/>
              <a:t>In the problem, the input </a:t>
            </a:r>
            <a:r>
              <a:rPr lang="en-IN" sz="2400" dirty="0" smtClean="0"/>
              <a:t>given are the size of the square maze and the inputs to build the maze which consist of only 1’s and 0’s where 1 is a part which can be accessed in the maze while 0 is an inaccessible part. The code should be able to find a part(which is constructed with 1’s) from the top left corner of the square maze to the bottom right corner of the maze.</a:t>
            </a:r>
          </a:p>
          <a:p>
            <a:pPr algn="just"/>
            <a:r>
              <a:rPr lang="en-IN" sz="2400" dirty="0" smtClean="0"/>
              <a:t>Note: The person starting from top left corner can only move forward(right-side) and down the maze to reach the bottom right side of the maze. The top lef</a:t>
            </a:r>
            <a:r>
              <a:rPr lang="en-IN" sz="2400" dirty="0" smtClean="0"/>
              <a:t>t and bottom right corner should always be 1 as they are the start and the end points of the maze.</a:t>
            </a:r>
            <a:endParaRPr lang="en-IN" sz="2400" dirty="0"/>
          </a:p>
        </p:txBody>
      </p:sp>
    </p:spTree>
    <p:extLst>
      <p:ext uri="{BB962C8B-B14F-4D97-AF65-F5344CB8AC3E}">
        <p14:creationId xmlns:p14="http://schemas.microsoft.com/office/powerpoint/2010/main" val="3878677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normAutofit/>
          </a:bodyPr>
          <a:lstStyle/>
          <a:p>
            <a:pPr algn="just"/>
            <a:r>
              <a:rPr lang="en-IN" sz="3200" dirty="0" smtClean="0"/>
              <a:t>The output of the program </a:t>
            </a:r>
            <a:r>
              <a:rPr lang="en-IN" sz="3200" dirty="0" smtClean="0"/>
              <a:t>is square maze with only the final path which reach the end point is visible(which consists of 1’s). All the other remaining 1’s which gives a dead-end are</a:t>
            </a:r>
            <a:r>
              <a:rPr lang="en-IN" sz="3200" dirty="0"/>
              <a:t> </a:t>
            </a:r>
            <a:r>
              <a:rPr lang="en-IN" sz="3200" dirty="0" smtClean="0"/>
              <a:t>converted to 0</a:t>
            </a:r>
          </a:p>
          <a:p>
            <a:pPr algn="just"/>
            <a:r>
              <a:rPr lang="en-IN" sz="3200" dirty="0" smtClean="0"/>
              <a:t>If no particular path is there, the output will display that there is no solution to the maze puzzle.</a:t>
            </a:r>
          </a:p>
        </p:txBody>
      </p:sp>
    </p:spTree>
    <p:extLst>
      <p:ext uri="{BB962C8B-B14F-4D97-AF65-F5344CB8AC3E}">
        <p14:creationId xmlns:p14="http://schemas.microsoft.com/office/powerpoint/2010/main" val="4251761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Backtracking </a:t>
            </a:r>
            <a:r>
              <a:rPr lang="en-IN" dirty="0" smtClean="0"/>
              <a:t>Analysis of the Problem</a:t>
            </a:r>
            <a:endParaRPr lang="en-IN" dirty="0"/>
          </a:p>
        </p:txBody>
      </p:sp>
      <p:sp>
        <p:nvSpPr>
          <p:cNvPr id="3" name="Content Placeholder 2"/>
          <p:cNvSpPr>
            <a:spLocks noGrp="1"/>
          </p:cNvSpPr>
          <p:nvPr>
            <p:ph idx="1"/>
          </p:nvPr>
        </p:nvSpPr>
        <p:spPr/>
        <p:txBody>
          <a:bodyPr>
            <a:normAutofit lnSpcReduction="10000"/>
          </a:bodyPr>
          <a:lstStyle/>
          <a:p>
            <a:pPr algn="just"/>
            <a:r>
              <a:rPr lang="en-IN" sz="2800" dirty="0" smtClean="0"/>
              <a:t>The </a:t>
            </a:r>
            <a:r>
              <a:rPr lang="en-IN" sz="2800" dirty="0" smtClean="0"/>
              <a:t>backtracking method is implemented in this problem to get an efficient </a:t>
            </a:r>
            <a:r>
              <a:rPr lang="en-IN" sz="2800" dirty="0" smtClean="0"/>
              <a:t>code with less time </a:t>
            </a:r>
            <a:r>
              <a:rPr lang="en-IN" sz="2800" dirty="0" smtClean="0"/>
              <a:t>complexity. </a:t>
            </a:r>
          </a:p>
          <a:p>
            <a:pPr algn="just"/>
            <a:r>
              <a:rPr lang="en-IN" sz="2800" dirty="0" smtClean="0"/>
              <a:t>In </a:t>
            </a:r>
            <a:r>
              <a:rPr lang="en-IN" sz="2800" dirty="0" smtClean="0"/>
              <a:t>the problem, </a:t>
            </a:r>
            <a:r>
              <a:rPr lang="en-IN" sz="2800" dirty="0" smtClean="0"/>
              <a:t>after taking all the inputs of the maze map, a new matrix is made of the same size of the maze and all the values are initialized to 0.</a:t>
            </a:r>
          </a:p>
          <a:p>
            <a:pPr algn="just"/>
            <a:r>
              <a:rPr lang="en-IN" sz="2800" dirty="0" smtClean="0"/>
              <a:t>Then a recursive loop is implemented to check the x and y axis of the matrix after parsing through a series of 1</a:t>
            </a:r>
            <a:endParaRPr lang="en-IN" sz="2800" dirty="0"/>
          </a:p>
        </p:txBody>
      </p:sp>
    </p:spTree>
    <p:extLst>
      <p:ext uri="{BB962C8B-B14F-4D97-AF65-F5344CB8AC3E}">
        <p14:creationId xmlns:p14="http://schemas.microsoft.com/office/powerpoint/2010/main" val="26854593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66670"/>
            <a:ext cx="8946541" cy="5681729"/>
          </a:xfrm>
        </p:spPr>
        <p:txBody>
          <a:bodyPr>
            <a:normAutofit/>
          </a:bodyPr>
          <a:lstStyle/>
          <a:p>
            <a:r>
              <a:rPr lang="en-IN" sz="2400" dirty="0" smtClean="0"/>
              <a:t>The solution matrix will check the input maze matrix for 1’s in the right side or the bottom of the matrix, if a 1 is found, it changes the value of that same index in the solution matrix form 0 to 1.</a:t>
            </a:r>
          </a:p>
          <a:p>
            <a:r>
              <a:rPr lang="en-IN" sz="2400" dirty="0" smtClean="0"/>
              <a:t>Then the solution matrix continues from that index and check bottom or right again to see if another 1 exist which means that path can be continued.</a:t>
            </a:r>
          </a:p>
          <a:p>
            <a:r>
              <a:rPr lang="en-IN" sz="2400" dirty="0" smtClean="0"/>
              <a:t>If the matrix meets a dead end i.e. no path in the right side or bottom side, the pointer backtracks back and set the index value to zero and then find another path from the previous indexes it traversed.</a:t>
            </a:r>
          </a:p>
          <a:p>
            <a:r>
              <a:rPr lang="en-IN" sz="2400" dirty="0" smtClean="0"/>
              <a:t>Using this backtracking method, the program finds a path the fastest </a:t>
            </a:r>
            <a:r>
              <a:rPr lang="en-IN" sz="2400" smtClean="0"/>
              <a:t>way possible.</a:t>
            </a:r>
            <a:endParaRPr lang="en-IN" sz="2400" dirty="0" smtClean="0"/>
          </a:p>
        </p:txBody>
      </p:sp>
    </p:spTree>
    <p:extLst>
      <p:ext uri="{BB962C8B-B14F-4D97-AF65-F5344CB8AC3E}">
        <p14:creationId xmlns:p14="http://schemas.microsoft.com/office/powerpoint/2010/main" val="377672374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156</TotalTime>
  <Words>479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Adobe Caslon Pro Bold</vt:lpstr>
      <vt:lpstr>Arial</vt:lpstr>
      <vt:lpstr>Century Gothic</vt:lpstr>
      <vt:lpstr>Roboto</vt:lpstr>
      <vt:lpstr>Wingdings 3</vt:lpstr>
      <vt:lpstr>Ion</vt:lpstr>
      <vt:lpstr>Backtracking Algorithm</vt:lpstr>
      <vt:lpstr>Backtracking Method</vt:lpstr>
      <vt:lpstr>Maze Puzzle Problem</vt:lpstr>
      <vt:lpstr>Output</vt:lpstr>
      <vt:lpstr>Backtracking Analysis of the Problem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Jerin Cheenkallel</dc:creator>
  <cp:lastModifiedBy>Jerin Cheenkallel</cp:lastModifiedBy>
  <cp:revision>30</cp:revision>
  <dcterms:created xsi:type="dcterms:W3CDTF">2020-04-13T15:12:12Z</dcterms:created>
  <dcterms:modified xsi:type="dcterms:W3CDTF">2020-04-14T07:09:53Z</dcterms:modified>
</cp:coreProperties>
</file>