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137893"/>
            <a:ext cx="8825658" cy="1351601"/>
          </a:xfrm>
        </p:spPr>
        <p:txBody>
          <a:bodyPr/>
          <a:lstStyle/>
          <a:p>
            <a:pPr algn="ctr"/>
            <a:r>
              <a:rPr lang="en-IN" sz="6600" dirty="0" smtClean="0">
                <a:latin typeface="Adobe Caslon Pro Bold" panose="0205070206050A020403" pitchFamily="18" charset="0"/>
              </a:rPr>
              <a:t>Branch and Bound Algorithm</a:t>
            </a:r>
            <a:endParaRPr lang="en-IN" sz="6600" dirty="0">
              <a:latin typeface="Adobe Caslon Pro Bold" panose="0205070206050A020403" pitchFamily="18" charset="0"/>
            </a:endParaRPr>
          </a:p>
        </p:txBody>
      </p:sp>
      <p:sp>
        <p:nvSpPr>
          <p:cNvPr id="3" name="Subtitle 2"/>
          <p:cNvSpPr>
            <a:spLocks noGrp="1"/>
          </p:cNvSpPr>
          <p:nvPr>
            <p:ph type="subTitle" idx="1"/>
          </p:nvPr>
        </p:nvSpPr>
        <p:spPr>
          <a:xfrm>
            <a:off x="1154955" y="3747070"/>
            <a:ext cx="8825658" cy="861420"/>
          </a:xfrm>
        </p:spPr>
        <p:txBody>
          <a:bodyPr/>
          <a:lstStyle/>
          <a:p>
            <a:pPr algn="ctr"/>
            <a:r>
              <a:rPr lang="en-IN" dirty="0" smtClean="0"/>
              <a:t>Job </a:t>
            </a:r>
            <a:r>
              <a:rPr lang="en-IN" dirty="0" smtClean="0"/>
              <a:t>PROBLEM</a:t>
            </a:r>
            <a:endParaRPr lang="en-IN" dirty="0"/>
          </a:p>
        </p:txBody>
      </p:sp>
      <p:sp>
        <p:nvSpPr>
          <p:cNvPr id="4" name="TextBox 3"/>
          <p:cNvSpPr txBox="1"/>
          <p:nvPr/>
        </p:nvSpPr>
        <p:spPr>
          <a:xfrm>
            <a:off x="1154955" y="4866066"/>
            <a:ext cx="3275377" cy="923330"/>
          </a:xfrm>
          <a:prstGeom prst="rect">
            <a:avLst/>
          </a:prstGeom>
          <a:noFill/>
        </p:spPr>
        <p:txBody>
          <a:bodyPr wrap="square" rtlCol="0">
            <a:spAutoFit/>
          </a:bodyPr>
          <a:lstStyle/>
          <a:p>
            <a:r>
              <a:rPr lang="en-IN" dirty="0" smtClean="0"/>
              <a:t>Name: Jerin Joseph</a:t>
            </a:r>
          </a:p>
          <a:p>
            <a:r>
              <a:rPr lang="en-IN" dirty="0" smtClean="0"/>
              <a:t>Roll no: 181210025</a:t>
            </a:r>
          </a:p>
          <a:p>
            <a:r>
              <a:rPr lang="en-IN" dirty="0" smtClean="0"/>
              <a:t>Branch: CSE(2</a:t>
            </a:r>
            <a:r>
              <a:rPr lang="en-IN" baseline="30000" dirty="0" smtClean="0"/>
              <a:t>nd</a:t>
            </a:r>
            <a:r>
              <a:rPr lang="en-IN" dirty="0" smtClean="0"/>
              <a:t> Year)</a:t>
            </a:r>
            <a:endParaRPr lang="en-IN" dirty="0"/>
          </a:p>
        </p:txBody>
      </p:sp>
    </p:spTree>
    <p:extLst>
      <p:ext uri="{BB962C8B-B14F-4D97-AF65-F5344CB8AC3E}">
        <p14:creationId xmlns:p14="http://schemas.microsoft.com/office/powerpoint/2010/main" val="2006096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Branch and Bound </a:t>
            </a:r>
            <a:r>
              <a:rPr lang="en-IN" dirty="0" smtClean="0"/>
              <a:t>Method</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GB" sz="3200" dirty="0"/>
              <a:t>Branch and </a:t>
            </a:r>
            <a:r>
              <a:rPr lang="en-GB" sz="3200" dirty="0" smtClean="0"/>
              <a:t>bound is </a:t>
            </a:r>
            <a:r>
              <a:rPr lang="en-GB" sz="3200" dirty="0"/>
              <a:t>an algorithm design </a:t>
            </a:r>
            <a:r>
              <a:rPr lang="en-GB" sz="3200" dirty="0" smtClean="0"/>
              <a:t>paradigm which consists </a:t>
            </a:r>
            <a:r>
              <a:rPr lang="en-GB" sz="3200" dirty="0"/>
              <a:t>of a systematic enumeration of candidate solutions by means of state space </a:t>
            </a:r>
            <a:r>
              <a:rPr lang="en-GB" sz="3200" dirty="0" smtClean="0"/>
              <a:t>search(the </a:t>
            </a:r>
            <a:r>
              <a:rPr lang="en-GB" sz="3200" dirty="0"/>
              <a:t>set of candidate solutions is thought of as forming a rooted tree with the full set at the </a:t>
            </a:r>
            <a:r>
              <a:rPr lang="en-GB" sz="3200" dirty="0" smtClean="0"/>
              <a:t>root). </a:t>
            </a:r>
            <a:r>
              <a:rPr lang="en-GB" sz="3200" dirty="0"/>
              <a:t>The algorithm explores branches of this tree, which represent subsets of the solution set. Before enumerating the candidate solutions of a branch, the branch is checked against upper and lower estimated bounds on the optimal solution, and is discarded if it cannot produce a better solution than the best one found so far by the algorithm.</a:t>
            </a:r>
            <a:endParaRPr lang="en-IN" sz="3200" dirty="0"/>
          </a:p>
        </p:txBody>
      </p:sp>
    </p:spTree>
    <p:extLst>
      <p:ext uri="{BB962C8B-B14F-4D97-AF65-F5344CB8AC3E}">
        <p14:creationId xmlns:p14="http://schemas.microsoft.com/office/powerpoint/2010/main" val="24406745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 Problem</a:t>
            </a:r>
            <a:endParaRPr lang="en-IN" dirty="0"/>
          </a:p>
        </p:txBody>
      </p:sp>
      <p:sp>
        <p:nvSpPr>
          <p:cNvPr id="3" name="Content Placeholder 2"/>
          <p:cNvSpPr>
            <a:spLocks noGrp="1"/>
          </p:cNvSpPr>
          <p:nvPr>
            <p:ph idx="1"/>
          </p:nvPr>
        </p:nvSpPr>
        <p:spPr/>
        <p:txBody>
          <a:bodyPr>
            <a:normAutofit lnSpcReduction="10000"/>
          </a:bodyPr>
          <a:lstStyle/>
          <a:p>
            <a:pPr algn="just"/>
            <a:r>
              <a:rPr lang="en-IN" sz="2400" dirty="0" smtClean="0"/>
              <a:t>In the problem, the input </a:t>
            </a:r>
            <a:r>
              <a:rPr lang="en-IN" sz="2400" dirty="0" smtClean="0"/>
              <a:t>given is the size of a matrix which tells the number of workers and jobs available(Both should be equal) and also the user have to enter the cost of each job every worker needs to complete the work. This makes the worker – job matrix. The program should be able to allocate a job to each worke</a:t>
            </a:r>
            <a:r>
              <a:rPr lang="en-IN" sz="2400" dirty="0" smtClean="0"/>
              <a:t>r such that a single job goes to a single worker and the sum cost of all the workers assigned to a job should be minimum.</a:t>
            </a:r>
            <a:endParaRPr lang="en-IN" sz="2400" dirty="0" smtClean="0"/>
          </a:p>
          <a:p>
            <a:pPr algn="just"/>
            <a:r>
              <a:rPr lang="en-IN" sz="2400" dirty="0" smtClean="0"/>
              <a:t>Note: The user should input the cost in the worker – job matrix where each worker’s cost for every job available is entered.</a:t>
            </a:r>
            <a:endParaRPr lang="en-IN" sz="2400" dirty="0"/>
          </a:p>
        </p:txBody>
      </p:sp>
    </p:spTree>
    <p:extLst>
      <p:ext uri="{BB962C8B-B14F-4D97-AF65-F5344CB8AC3E}">
        <p14:creationId xmlns:p14="http://schemas.microsoft.com/office/powerpoint/2010/main" val="38786772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p:txBody>
          <a:bodyPr>
            <a:normAutofit/>
          </a:bodyPr>
          <a:lstStyle/>
          <a:p>
            <a:pPr algn="just"/>
            <a:r>
              <a:rPr lang="en-IN" sz="3200" dirty="0" smtClean="0"/>
              <a:t>The output of the program </a:t>
            </a:r>
            <a:r>
              <a:rPr lang="en-IN" sz="3200" dirty="0" smtClean="0"/>
              <a:t>is first the worker - job square matrix produced after </a:t>
            </a:r>
            <a:r>
              <a:rPr lang="en-IN" sz="3200" dirty="0" smtClean="0"/>
              <a:t>entering the values.</a:t>
            </a:r>
          </a:p>
          <a:p>
            <a:pPr algn="just"/>
            <a:r>
              <a:rPr lang="en-IN" sz="3200" dirty="0" smtClean="0"/>
              <a:t>Then the assigned worker for every job is also printed to get the total minimum cost and also the total minimum cost is printed.</a:t>
            </a:r>
            <a:endParaRPr lang="en-IN" sz="3200" dirty="0" smtClean="0"/>
          </a:p>
        </p:txBody>
      </p:sp>
    </p:spTree>
    <p:extLst>
      <p:ext uri="{BB962C8B-B14F-4D97-AF65-F5344CB8AC3E}">
        <p14:creationId xmlns:p14="http://schemas.microsoft.com/office/powerpoint/2010/main" val="4251761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Branch and Bound </a:t>
            </a:r>
            <a:r>
              <a:rPr lang="en-IN" dirty="0" smtClean="0"/>
              <a:t>Analysis of the Problem</a:t>
            </a:r>
            <a:endParaRPr lang="en-IN" dirty="0"/>
          </a:p>
        </p:txBody>
      </p:sp>
      <p:sp>
        <p:nvSpPr>
          <p:cNvPr id="3" name="Content Placeholder 2"/>
          <p:cNvSpPr>
            <a:spLocks noGrp="1"/>
          </p:cNvSpPr>
          <p:nvPr>
            <p:ph idx="1"/>
          </p:nvPr>
        </p:nvSpPr>
        <p:spPr/>
        <p:txBody>
          <a:bodyPr>
            <a:normAutofit/>
          </a:bodyPr>
          <a:lstStyle/>
          <a:p>
            <a:pPr algn="just"/>
            <a:r>
              <a:rPr lang="en-IN" sz="2400" dirty="0" smtClean="0"/>
              <a:t>The </a:t>
            </a:r>
            <a:r>
              <a:rPr lang="en-IN" sz="2400" dirty="0" smtClean="0"/>
              <a:t>branch and bound </a:t>
            </a:r>
            <a:r>
              <a:rPr lang="en-IN" sz="2400" dirty="0" smtClean="0"/>
              <a:t>method is implemented in this problem to get an efficient </a:t>
            </a:r>
            <a:r>
              <a:rPr lang="en-IN" sz="2400" dirty="0" smtClean="0"/>
              <a:t>code with less time </a:t>
            </a:r>
            <a:r>
              <a:rPr lang="en-IN" sz="2400" dirty="0" smtClean="0"/>
              <a:t>complexity.</a:t>
            </a:r>
          </a:p>
          <a:p>
            <a:pPr algn="just"/>
            <a:r>
              <a:rPr lang="en-IN" sz="2400" dirty="0" smtClean="0"/>
              <a:t>In the program, a nodal system is used to implement the state space tree. </a:t>
            </a:r>
            <a:r>
              <a:rPr lang="en-IN" sz="2400" dirty="0" smtClean="0"/>
              <a:t>A root node is created and its child will be nodes of worker – job pair where worker 1 will be paired with all the jobs to create separate nodes. Every node will have a path cost variable which will check the total cost of the nodes from their root nodes.</a:t>
            </a:r>
            <a:endParaRPr lang="en-IN" sz="2400" dirty="0" smtClean="0"/>
          </a:p>
        </p:txBody>
      </p:sp>
    </p:spTree>
    <p:extLst>
      <p:ext uri="{BB962C8B-B14F-4D97-AF65-F5344CB8AC3E}">
        <p14:creationId xmlns:p14="http://schemas.microsoft.com/office/powerpoint/2010/main" val="26854593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66670"/>
            <a:ext cx="8946541" cy="5681729"/>
          </a:xfrm>
        </p:spPr>
        <p:txBody>
          <a:bodyPr>
            <a:normAutofit fontScale="92500" lnSpcReduction="20000"/>
          </a:bodyPr>
          <a:lstStyle/>
          <a:p>
            <a:pPr algn="just"/>
            <a:r>
              <a:rPr lang="en-IN" sz="2400" dirty="0" smtClean="0"/>
              <a:t>Every node will also have a cost variable which will be the path cost + the overall cost of the best worker – job pair for the workers after the worker in the node.</a:t>
            </a:r>
          </a:p>
          <a:p>
            <a:pPr algn="just"/>
            <a:r>
              <a:rPr lang="en-IN" sz="2400" dirty="0" smtClean="0"/>
              <a:t>This will give several nodes at one level, which has the same worker but different jobs and analyse the total path cost of all these pairs and the total cost if the particular job is taken by the worker by calculating the minimum cost of all the workers after the selected worker.</a:t>
            </a:r>
          </a:p>
          <a:p>
            <a:pPr algn="just"/>
            <a:r>
              <a:rPr lang="en-IN" sz="2400" dirty="0" smtClean="0"/>
              <a:t>From this nodes in the level, the program chooses the one with minimum cost and continues to another level of nodes branching from the selected node.</a:t>
            </a:r>
          </a:p>
          <a:p>
            <a:pPr algn="just"/>
            <a:r>
              <a:rPr lang="en-IN" sz="2400" dirty="0" smtClean="0"/>
              <a:t>At the end of this when all the workers are selected the final node is formed and the cost of the node is the minimum total cost </a:t>
            </a:r>
          </a:p>
          <a:p>
            <a:pPr algn="just"/>
            <a:r>
              <a:rPr lang="en-IN" sz="2400" dirty="0" smtClean="0"/>
              <a:t>This space search tree implementation is how branch and bound algorithm is used in the program where out of all nodes a minimum cost node is selected and other nodes are getting branched from that node.</a:t>
            </a:r>
          </a:p>
        </p:txBody>
      </p:sp>
    </p:spTree>
    <p:extLst>
      <p:ext uri="{BB962C8B-B14F-4D97-AF65-F5344CB8AC3E}">
        <p14:creationId xmlns:p14="http://schemas.microsoft.com/office/powerpoint/2010/main" val="377672374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209</TotalTime>
  <Words>568</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Adobe Caslon Pro Bold</vt:lpstr>
      <vt:lpstr>Arial</vt:lpstr>
      <vt:lpstr>Century Gothic</vt:lpstr>
      <vt:lpstr>Wingdings 3</vt:lpstr>
      <vt:lpstr>Ion</vt:lpstr>
      <vt:lpstr>Branch and Bound Algorithm</vt:lpstr>
      <vt:lpstr>Branch and Bound Method</vt:lpstr>
      <vt:lpstr>Job Problem</vt:lpstr>
      <vt:lpstr>Output</vt:lpstr>
      <vt:lpstr>Branch and Bound Analysis of the Problem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dc:title>
  <dc:creator>Jerin Cheenkallel</dc:creator>
  <cp:lastModifiedBy>Jerin Cheenkallel</cp:lastModifiedBy>
  <cp:revision>43</cp:revision>
  <dcterms:created xsi:type="dcterms:W3CDTF">2020-04-13T15:12:12Z</dcterms:created>
  <dcterms:modified xsi:type="dcterms:W3CDTF">2020-04-14T08:02:15Z</dcterms:modified>
</cp:coreProperties>
</file>