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137893"/>
            <a:ext cx="8825658" cy="1351601"/>
          </a:xfrm>
        </p:spPr>
        <p:txBody>
          <a:bodyPr/>
          <a:lstStyle/>
          <a:p>
            <a:pPr algn="ctr"/>
            <a:r>
              <a:rPr lang="en-IN" sz="6600" dirty="0" smtClean="0">
                <a:latin typeface="Adobe Caslon Pro Bold" panose="0205070206050A020403" pitchFamily="18" charset="0"/>
              </a:rPr>
              <a:t>Dynamic Programming</a:t>
            </a:r>
            <a:r>
              <a:rPr lang="en-IN" sz="6600" dirty="0" smtClean="0">
                <a:latin typeface="Adobe Caslon Pro Bold" panose="0205070206050A020403" pitchFamily="18" charset="0"/>
              </a:rPr>
              <a:t> </a:t>
            </a:r>
            <a:r>
              <a:rPr lang="en-IN" sz="6600" dirty="0" smtClean="0">
                <a:latin typeface="Adobe Caslon Pro Bold" panose="0205070206050A020403" pitchFamily="18" charset="0"/>
              </a:rPr>
              <a:t>Algorithm</a:t>
            </a:r>
            <a:endParaRPr lang="en-IN" sz="6600" dirty="0">
              <a:latin typeface="Adobe Caslon Pro Bold" panose="0205070206050A020403" pitchFamily="18" charset="0"/>
            </a:endParaRPr>
          </a:p>
        </p:txBody>
      </p:sp>
      <p:sp>
        <p:nvSpPr>
          <p:cNvPr id="3" name="Subtitle 2"/>
          <p:cNvSpPr>
            <a:spLocks noGrp="1"/>
          </p:cNvSpPr>
          <p:nvPr>
            <p:ph type="subTitle" idx="1"/>
          </p:nvPr>
        </p:nvSpPr>
        <p:spPr>
          <a:xfrm>
            <a:off x="1154955" y="3747070"/>
            <a:ext cx="8825658" cy="861420"/>
          </a:xfrm>
        </p:spPr>
        <p:txBody>
          <a:bodyPr/>
          <a:lstStyle/>
          <a:p>
            <a:pPr algn="ctr"/>
            <a:r>
              <a:rPr lang="en-IN" dirty="0" smtClean="0"/>
              <a:t>Box stack</a:t>
            </a:r>
            <a:r>
              <a:rPr lang="en-IN" dirty="0" smtClean="0"/>
              <a:t> </a:t>
            </a:r>
            <a:r>
              <a:rPr lang="en-IN" dirty="0" smtClean="0"/>
              <a:t>PROBLEM</a:t>
            </a:r>
            <a:endParaRPr lang="en-IN" dirty="0"/>
          </a:p>
        </p:txBody>
      </p:sp>
      <p:sp>
        <p:nvSpPr>
          <p:cNvPr id="4" name="TextBox 3"/>
          <p:cNvSpPr txBox="1"/>
          <p:nvPr/>
        </p:nvSpPr>
        <p:spPr>
          <a:xfrm>
            <a:off x="1154955" y="4866066"/>
            <a:ext cx="3275377" cy="923330"/>
          </a:xfrm>
          <a:prstGeom prst="rect">
            <a:avLst/>
          </a:prstGeom>
          <a:noFill/>
        </p:spPr>
        <p:txBody>
          <a:bodyPr wrap="square" rtlCol="0">
            <a:spAutoFit/>
          </a:bodyPr>
          <a:lstStyle/>
          <a:p>
            <a:r>
              <a:rPr lang="en-IN" dirty="0" smtClean="0"/>
              <a:t>Name: Jerin Joseph</a:t>
            </a:r>
          </a:p>
          <a:p>
            <a:r>
              <a:rPr lang="en-IN" dirty="0" smtClean="0"/>
              <a:t>Roll no: 181210025</a:t>
            </a:r>
          </a:p>
          <a:p>
            <a:r>
              <a:rPr lang="en-IN" dirty="0" smtClean="0"/>
              <a:t>Branch: CSE(2</a:t>
            </a:r>
            <a:r>
              <a:rPr lang="en-IN" baseline="30000" dirty="0" smtClean="0"/>
              <a:t>nd</a:t>
            </a:r>
            <a:r>
              <a:rPr lang="en-IN" dirty="0" smtClean="0"/>
              <a:t> Year)</a:t>
            </a:r>
            <a:endParaRPr lang="en-IN" dirty="0"/>
          </a:p>
        </p:txBody>
      </p:sp>
    </p:spTree>
    <p:extLst>
      <p:ext uri="{BB962C8B-B14F-4D97-AF65-F5344CB8AC3E}">
        <p14:creationId xmlns:p14="http://schemas.microsoft.com/office/powerpoint/2010/main" val="2006096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Programming</a:t>
            </a:r>
            <a:r>
              <a:rPr lang="en-IN" dirty="0" smtClean="0"/>
              <a:t> </a:t>
            </a:r>
            <a:r>
              <a:rPr lang="en-IN" dirty="0" smtClean="0"/>
              <a:t>Method</a:t>
            </a:r>
            <a:endParaRPr lang="en-IN" dirty="0"/>
          </a:p>
        </p:txBody>
      </p:sp>
      <p:sp>
        <p:nvSpPr>
          <p:cNvPr id="3" name="Content Placeholder 2"/>
          <p:cNvSpPr>
            <a:spLocks noGrp="1"/>
          </p:cNvSpPr>
          <p:nvPr>
            <p:ph idx="1"/>
          </p:nvPr>
        </p:nvSpPr>
        <p:spPr/>
        <p:txBody>
          <a:bodyPr>
            <a:normAutofit/>
          </a:bodyPr>
          <a:lstStyle/>
          <a:p>
            <a:pPr algn="just"/>
            <a:r>
              <a:rPr lang="en-GB" sz="3200" dirty="0">
                <a:latin typeface="Roboto"/>
              </a:rPr>
              <a:t>Dynamic </a:t>
            </a:r>
            <a:r>
              <a:rPr lang="en-GB" sz="3200" dirty="0" smtClean="0">
                <a:latin typeface="Roboto"/>
              </a:rPr>
              <a:t>Programming(DP) is </a:t>
            </a:r>
            <a:r>
              <a:rPr lang="en-GB" sz="3200" dirty="0">
                <a:latin typeface="Roboto"/>
              </a:rPr>
              <a:t>mainly an optimization over plain recursion. Wherever we see a recursive solution that has repeated calls for same inputs, we can optimize it using Dynamic Programming. The idea is to simply store the results of </a:t>
            </a:r>
            <a:r>
              <a:rPr lang="en-GB" sz="3200" dirty="0" smtClean="0">
                <a:latin typeface="Roboto"/>
              </a:rPr>
              <a:t>sub problems</a:t>
            </a:r>
            <a:r>
              <a:rPr lang="en-GB" sz="3200" dirty="0">
                <a:latin typeface="Roboto"/>
              </a:rPr>
              <a:t>, so that we do not have to re-compute them when needed later.</a:t>
            </a:r>
            <a:endParaRPr lang="en-IN" sz="3200" dirty="0"/>
          </a:p>
        </p:txBody>
      </p:sp>
    </p:spTree>
    <p:extLst>
      <p:ext uri="{BB962C8B-B14F-4D97-AF65-F5344CB8AC3E}">
        <p14:creationId xmlns:p14="http://schemas.microsoft.com/office/powerpoint/2010/main" val="24406745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Stack</a:t>
            </a:r>
            <a:r>
              <a:rPr lang="en-IN" dirty="0" smtClean="0"/>
              <a:t> </a:t>
            </a:r>
            <a:r>
              <a:rPr lang="en-IN" dirty="0" smtClean="0"/>
              <a:t>Problem</a:t>
            </a:r>
            <a:endParaRPr lang="en-IN" dirty="0"/>
          </a:p>
        </p:txBody>
      </p:sp>
      <p:sp>
        <p:nvSpPr>
          <p:cNvPr id="3" name="Content Placeholder 2"/>
          <p:cNvSpPr>
            <a:spLocks noGrp="1"/>
          </p:cNvSpPr>
          <p:nvPr>
            <p:ph idx="1"/>
          </p:nvPr>
        </p:nvSpPr>
        <p:spPr/>
        <p:txBody>
          <a:bodyPr>
            <a:normAutofit lnSpcReduction="10000"/>
          </a:bodyPr>
          <a:lstStyle/>
          <a:p>
            <a:pPr algn="just"/>
            <a:r>
              <a:rPr lang="en-IN" sz="2400" dirty="0" smtClean="0"/>
              <a:t>In the problem, the input </a:t>
            </a:r>
            <a:r>
              <a:rPr lang="en-IN" sz="2400" dirty="0" smtClean="0"/>
              <a:t>given are the number of boxes and the dimensions(length, breadth and height) of each box. The program will find the largest height after the boxes are stacked on top of the other where the boxes on top has a length and breadth strictly less than the box below it.</a:t>
            </a:r>
            <a:endParaRPr lang="en-IN" sz="2400" dirty="0"/>
          </a:p>
          <a:p>
            <a:pPr algn="just"/>
            <a:r>
              <a:rPr lang="en-IN" sz="2400" dirty="0" smtClean="0"/>
              <a:t>Note: </a:t>
            </a:r>
            <a:r>
              <a:rPr lang="en-IN" sz="2400" dirty="0" smtClean="0"/>
              <a:t>The length and breadth of the box on top should be strictly less than the one on the bottom, and the boxes can be rotated to change their length, breadth and height. </a:t>
            </a:r>
            <a:r>
              <a:rPr lang="en-IN" sz="2400" dirty="0" smtClean="0"/>
              <a:t>Also the same boxes can be used again after being rotated.</a:t>
            </a:r>
            <a:endParaRPr lang="en-IN" sz="2400" dirty="0"/>
          </a:p>
        </p:txBody>
      </p:sp>
    </p:spTree>
    <p:extLst>
      <p:ext uri="{BB962C8B-B14F-4D97-AF65-F5344CB8AC3E}">
        <p14:creationId xmlns:p14="http://schemas.microsoft.com/office/powerpoint/2010/main" val="3878677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normAutofit/>
          </a:bodyPr>
          <a:lstStyle/>
          <a:p>
            <a:pPr algn="just"/>
            <a:r>
              <a:rPr lang="en-IN" sz="4000" dirty="0" smtClean="0"/>
              <a:t>The output of the program is </a:t>
            </a:r>
            <a:r>
              <a:rPr lang="en-IN" sz="4000" dirty="0" smtClean="0"/>
              <a:t>the maximum height obtained after stacking all the possible boxes together.</a:t>
            </a:r>
            <a:endParaRPr lang="en-IN" sz="4000" dirty="0" smtClean="0"/>
          </a:p>
        </p:txBody>
      </p:sp>
    </p:spTree>
    <p:extLst>
      <p:ext uri="{BB962C8B-B14F-4D97-AF65-F5344CB8AC3E}">
        <p14:creationId xmlns:p14="http://schemas.microsoft.com/office/powerpoint/2010/main" val="425176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a:t>
            </a:r>
            <a:r>
              <a:rPr lang="en-IN" dirty="0" smtClean="0"/>
              <a:t> </a:t>
            </a:r>
            <a:r>
              <a:rPr lang="en-IN" dirty="0" smtClean="0"/>
              <a:t>Analysis of the Problem</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sz="2800" dirty="0" smtClean="0"/>
              <a:t>The </a:t>
            </a:r>
            <a:r>
              <a:rPr lang="en-IN" sz="2800" dirty="0" smtClean="0"/>
              <a:t>dynamic programming(DP) </a:t>
            </a:r>
            <a:r>
              <a:rPr lang="en-IN" sz="2800" dirty="0" smtClean="0"/>
              <a:t>method </a:t>
            </a:r>
            <a:r>
              <a:rPr lang="en-IN" sz="2800" dirty="0" smtClean="0"/>
              <a:t>is implemented in this problem to get an efficient code with less time </a:t>
            </a:r>
            <a:r>
              <a:rPr lang="en-IN" sz="2800" dirty="0" smtClean="0"/>
              <a:t>complexity but it will consume more memory</a:t>
            </a:r>
            <a:endParaRPr lang="en-IN" sz="2800" dirty="0" smtClean="0"/>
          </a:p>
          <a:p>
            <a:pPr algn="just"/>
            <a:r>
              <a:rPr lang="en-IN" sz="2800" dirty="0" smtClean="0"/>
              <a:t>In the problem, </a:t>
            </a:r>
            <a:r>
              <a:rPr lang="en-IN" sz="2800" dirty="0" smtClean="0"/>
              <a:t>after taking all the inputs of the dimensions of each box, the program makes another array which is of size three times the number of boxes and stores thre</a:t>
            </a:r>
            <a:r>
              <a:rPr lang="en-IN" sz="2800" dirty="0" smtClean="0"/>
              <a:t>e rotations of each box with different heights in such a way that the length of each rotation will be greater than the breadth of the same rotation</a:t>
            </a:r>
            <a:endParaRPr lang="en-IN" sz="2800" dirty="0"/>
          </a:p>
        </p:txBody>
      </p:sp>
    </p:spTree>
    <p:extLst>
      <p:ext uri="{BB962C8B-B14F-4D97-AF65-F5344CB8AC3E}">
        <p14:creationId xmlns:p14="http://schemas.microsoft.com/office/powerpoint/2010/main" val="2685459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6670"/>
            <a:ext cx="8946541" cy="5681729"/>
          </a:xfrm>
        </p:spPr>
        <p:txBody>
          <a:bodyPr>
            <a:normAutofit lnSpcReduction="10000"/>
          </a:bodyPr>
          <a:lstStyle/>
          <a:p>
            <a:r>
              <a:rPr lang="en-IN" dirty="0" smtClean="0"/>
              <a:t>The same dimensions of the input will be the first rotation but the length will be greater than the breadth and height will be the same. Then the height will also change giving three rotations for each box.</a:t>
            </a:r>
          </a:p>
          <a:p>
            <a:r>
              <a:rPr lang="en-IN" dirty="0" smtClean="0"/>
              <a:t>Since the length is always greater than the breadth, every rotations length will be compared to the other rotations length and similar will be done with the breadth. The rotations will be sorted in the decreasing order of the base(length*breadth).</a:t>
            </a:r>
          </a:p>
          <a:p>
            <a:r>
              <a:rPr lang="en-IN" dirty="0" smtClean="0"/>
              <a:t>Another array which stores the maximum height of the rotations will be used which will initially store the original height of all rotations.</a:t>
            </a:r>
          </a:p>
          <a:p>
            <a:r>
              <a:rPr lang="en-IN" dirty="0" smtClean="0"/>
              <a:t>Then using a nested loop, the maximum height will be increased by comparing it with all other rotations and check if box satisfy the conditions to stack on top of other boxes and this is done for all rotations.</a:t>
            </a:r>
          </a:p>
          <a:p>
            <a:r>
              <a:rPr lang="en-IN" dirty="0" smtClean="0"/>
              <a:t>At the end, the program gets the maximum height of all the height and print it out as the result.</a:t>
            </a:r>
          </a:p>
          <a:p>
            <a:r>
              <a:rPr lang="en-IN" dirty="0" smtClean="0"/>
              <a:t>Here dynamic programming is used to store all the rotations of the boxes which will be used later to find the maximum height of the stack.</a:t>
            </a:r>
            <a:endParaRPr lang="en-IN" dirty="0"/>
          </a:p>
        </p:txBody>
      </p:sp>
    </p:spTree>
    <p:extLst>
      <p:ext uri="{BB962C8B-B14F-4D97-AF65-F5344CB8AC3E}">
        <p14:creationId xmlns:p14="http://schemas.microsoft.com/office/powerpoint/2010/main" val="37767237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67</TotalTime>
  <Words>449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Adobe Caslon Pro Bold</vt:lpstr>
      <vt:lpstr>Arial</vt:lpstr>
      <vt:lpstr>Century Gothic</vt:lpstr>
      <vt:lpstr>Roboto</vt:lpstr>
      <vt:lpstr>Wingdings 3</vt:lpstr>
      <vt:lpstr>Ion</vt:lpstr>
      <vt:lpstr>Dynamic Programming Algorithm</vt:lpstr>
      <vt:lpstr>Dynamic Programming Method</vt:lpstr>
      <vt:lpstr>Box Stack Problem</vt:lpstr>
      <vt:lpstr>Output</vt:lpstr>
      <vt:lpstr>DP Analysis of the 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Jerin Cheenkallel</dc:creator>
  <cp:lastModifiedBy>Jerin Cheenkallel</cp:lastModifiedBy>
  <cp:revision>18</cp:revision>
  <dcterms:created xsi:type="dcterms:W3CDTF">2020-04-13T15:12:12Z</dcterms:created>
  <dcterms:modified xsi:type="dcterms:W3CDTF">2020-04-14T05:40:59Z</dcterms:modified>
</cp:coreProperties>
</file>