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137893"/>
            <a:ext cx="8825658" cy="1351601"/>
          </a:xfrm>
        </p:spPr>
        <p:txBody>
          <a:bodyPr/>
          <a:lstStyle/>
          <a:p>
            <a:pPr algn="ctr"/>
            <a:r>
              <a:rPr lang="en-IN" dirty="0" smtClean="0">
                <a:latin typeface="Adobe Caslon Pro Bold" panose="0205070206050A020403" pitchFamily="18" charset="0"/>
              </a:rPr>
              <a:t>Greedy Algorithm</a:t>
            </a:r>
            <a:endParaRPr lang="en-IN" dirty="0">
              <a:latin typeface="Adobe Caslon Pro Bold" panose="0205070206050A020403" pitchFamily="18" charset="0"/>
            </a:endParaRPr>
          </a:p>
        </p:txBody>
      </p:sp>
      <p:sp>
        <p:nvSpPr>
          <p:cNvPr id="3" name="Subtitle 2"/>
          <p:cNvSpPr>
            <a:spLocks noGrp="1"/>
          </p:cNvSpPr>
          <p:nvPr>
            <p:ph type="subTitle" idx="1"/>
          </p:nvPr>
        </p:nvSpPr>
        <p:spPr>
          <a:xfrm>
            <a:off x="1154955" y="3747070"/>
            <a:ext cx="8825658" cy="861420"/>
          </a:xfrm>
        </p:spPr>
        <p:txBody>
          <a:bodyPr/>
          <a:lstStyle/>
          <a:p>
            <a:pPr algn="ctr"/>
            <a:r>
              <a:rPr lang="en-IN" dirty="0" err="1" smtClean="0"/>
              <a:t>KnapSACK</a:t>
            </a:r>
            <a:r>
              <a:rPr lang="en-IN" dirty="0" smtClean="0"/>
              <a:t> </a:t>
            </a:r>
            <a:r>
              <a:rPr lang="en-IN" dirty="0" smtClean="0"/>
              <a:t>PROBLEM</a:t>
            </a:r>
            <a:endParaRPr lang="en-IN" dirty="0"/>
          </a:p>
        </p:txBody>
      </p:sp>
      <p:sp>
        <p:nvSpPr>
          <p:cNvPr id="4" name="TextBox 3"/>
          <p:cNvSpPr txBox="1"/>
          <p:nvPr/>
        </p:nvSpPr>
        <p:spPr>
          <a:xfrm>
            <a:off x="1154955" y="4866066"/>
            <a:ext cx="3258355" cy="1200329"/>
          </a:xfrm>
          <a:prstGeom prst="rect">
            <a:avLst/>
          </a:prstGeom>
          <a:noFill/>
        </p:spPr>
        <p:txBody>
          <a:bodyPr wrap="square" rtlCol="0">
            <a:spAutoFit/>
          </a:bodyPr>
          <a:lstStyle/>
          <a:p>
            <a:r>
              <a:rPr lang="en-IN" dirty="0"/>
              <a:t>Name: Jerin Joseph</a:t>
            </a:r>
          </a:p>
          <a:p>
            <a:r>
              <a:rPr lang="en-IN" dirty="0"/>
              <a:t>Roll no: 181210025</a:t>
            </a:r>
          </a:p>
          <a:p>
            <a:r>
              <a:rPr lang="en-IN" dirty="0"/>
              <a:t>Branch: CSE(2</a:t>
            </a:r>
            <a:r>
              <a:rPr lang="en-IN" baseline="30000" dirty="0"/>
              <a:t>nd</a:t>
            </a:r>
            <a:r>
              <a:rPr lang="en-IN" dirty="0"/>
              <a:t> Year)</a:t>
            </a:r>
          </a:p>
          <a:p>
            <a:endParaRPr lang="en-IN" dirty="0"/>
          </a:p>
        </p:txBody>
      </p:sp>
    </p:spTree>
    <p:extLst>
      <p:ext uri="{BB962C8B-B14F-4D97-AF65-F5344CB8AC3E}">
        <p14:creationId xmlns:p14="http://schemas.microsoft.com/office/powerpoint/2010/main" val="20060965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Greedy Method</a:t>
            </a:r>
            <a:endParaRPr lang="en-IN" dirty="0"/>
          </a:p>
        </p:txBody>
      </p:sp>
      <p:sp>
        <p:nvSpPr>
          <p:cNvPr id="3" name="Content Placeholder 2"/>
          <p:cNvSpPr>
            <a:spLocks noGrp="1"/>
          </p:cNvSpPr>
          <p:nvPr>
            <p:ph idx="1"/>
          </p:nvPr>
        </p:nvSpPr>
        <p:spPr/>
        <p:txBody>
          <a:bodyPr>
            <a:normAutofit/>
          </a:bodyPr>
          <a:lstStyle/>
          <a:p>
            <a:pPr algn="just"/>
            <a:r>
              <a:rPr lang="en-GB" sz="3200" dirty="0"/>
              <a:t>Greedy is an algorithmic paradigm that builds up a solution piece by piece, always choosing the next piece that offers the most obvious and immediate benefit. So the </a:t>
            </a:r>
            <a:r>
              <a:rPr lang="en-GB" sz="3200" dirty="0" smtClean="0"/>
              <a:t>problems, </a:t>
            </a:r>
            <a:r>
              <a:rPr lang="en-GB" sz="3200" dirty="0"/>
              <a:t>where choosing locally optimal also leads to global </a:t>
            </a:r>
            <a:r>
              <a:rPr lang="en-GB" sz="3200" dirty="0" smtClean="0"/>
              <a:t>solution, are </a:t>
            </a:r>
            <a:r>
              <a:rPr lang="en-GB" sz="3200" dirty="0"/>
              <a:t>best fit for Greedy.</a:t>
            </a:r>
            <a:endParaRPr lang="en-IN" sz="3200" dirty="0"/>
          </a:p>
        </p:txBody>
      </p:sp>
    </p:spTree>
    <p:extLst>
      <p:ext uri="{BB962C8B-B14F-4D97-AF65-F5344CB8AC3E}">
        <p14:creationId xmlns:p14="http://schemas.microsoft.com/office/powerpoint/2010/main" val="24406745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Knapsack Problem</a:t>
            </a:r>
            <a:endParaRPr lang="en-IN" dirty="0"/>
          </a:p>
        </p:txBody>
      </p:sp>
      <p:sp>
        <p:nvSpPr>
          <p:cNvPr id="3" name="Content Placeholder 2"/>
          <p:cNvSpPr>
            <a:spLocks noGrp="1"/>
          </p:cNvSpPr>
          <p:nvPr>
            <p:ph idx="1"/>
          </p:nvPr>
        </p:nvSpPr>
        <p:spPr/>
        <p:txBody>
          <a:bodyPr>
            <a:normAutofit/>
          </a:bodyPr>
          <a:lstStyle/>
          <a:p>
            <a:pPr algn="just"/>
            <a:r>
              <a:rPr lang="en-IN" sz="2400" dirty="0" smtClean="0"/>
              <a:t>In the problem, the input given are the total weight/capacity of the knapsack, the number of items which  could be added in the knapsack with their weights and value. The user should find out how much weight of the available items should be added in the knapsack to obtain maximum value.</a:t>
            </a:r>
          </a:p>
          <a:p>
            <a:pPr algn="just"/>
            <a:endParaRPr lang="en-IN" sz="2400" dirty="0"/>
          </a:p>
          <a:p>
            <a:pPr algn="just"/>
            <a:r>
              <a:rPr lang="en-IN" sz="2400" dirty="0" smtClean="0"/>
              <a:t>Note: Fractional weight of the available items can also be added to get maximum value in the bag</a:t>
            </a:r>
            <a:endParaRPr lang="en-IN" sz="2400" dirty="0"/>
          </a:p>
        </p:txBody>
      </p:sp>
    </p:spTree>
    <p:extLst>
      <p:ext uri="{BB962C8B-B14F-4D97-AF65-F5344CB8AC3E}">
        <p14:creationId xmlns:p14="http://schemas.microsoft.com/office/powerpoint/2010/main" val="38786772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IN" dirty="0"/>
          </a:p>
        </p:txBody>
      </p:sp>
      <p:sp>
        <p:nvSpPr>
          <p:cNvPr id="3" name="Content Placeholder 2"/>
          <p:cNvSpPr>
            <a:spLocks noGrp="1"/>
          </p:cNvSpPr>
          <p:nvPr>
            <p:ph idx="1"/>
          </p:nvPr>
        </p:nvSpPr>
        <p:spPr/>
        <p:txBody>
          <a:bodyPr>
            <a:normAutofit/>
          </a:bodyPr>
          <a:lstStyle/>
          <a:p>
            <a:pPr algn="just"/>
            <a:r>
              <a:rPr lang="en-IN" sz="2800" dirty="0" smtClean="0"/>
              <a:t>The output of the program is the maximum value it is possible to attain in the knapsack</a:t>
            </a:r>
          </a:p>
          <a:p>
            <a:pPr algn="just"/>
            <a:r>
              <a:rPr lang="en-IN" sz="2800" dirty="0" smtClean="0"/>
              <a:t>The items added in the knapsack to get maximum value are also printed with the weight of each items added in the knapsack</a:t>
            </a:r>
            <a:endParaRPr lang="en-IN" sz="2800" dirty="0"/>
          </a:p>
        </p:txBody>
      </p:sp>
    </p:spTree>
    <p:extLst>
      <p:ext uri="{BB962C8B-B14F-4D97-AF65-F5344CB8AC3E}">
        <p14:creationId xmlns:p14="http://schemas.microsoft.com/office/powerpoint/2010/main" val="42517610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Greedy Analysis of the Problem</a:t>
            </a:r>
            <a:endParaRPr lang="en-IN" dirty="0"/>
          </a:p>
        </p:txBody>
      </p:sp>
      <p:sp>
        <p:nvSpPr>
          <p:cNvPr id="3" name="Content Placeholder 2"/>
          <p:cNvSpPr>
            <a:spLocks noGrp="1"/>
          </p:cNvSpPr>
          <p:nvPr>
            <p:ph idx="1"/>
          </p:nvPr>
        </p:nvSpPr>
        <p:spPr/>
        <p:txBody>
          <a:bodyPr>
            <a:normAutofit/>
          </a:bodyPr>
          <a:lstStyle/>
          <a:p>
            <a:pPr algn="just"/>
            <a:r>
              <a:rPr lang="en-IN" sz="2800" dirty="0" smtClean="0"/>
              <a:t>The greedy method is implemented in this problem to get an efficient code with less time complexity</a:t>
            </a:r>
          </a:p>
          <a:p>
            <a:pPr algn="just"/>
            <a:r>
              <a:rPr lang="en-IN" sz="2800" dirty="0" smtClean="0"/>
              <a:t>In the problem, for each item, the value : weight ratio is calculated. The items with maximum ratio is added in the knapsack which implies a greedy algorithm where the priority of adding items in the knapsack is based on the maximum ratio out of all the other items</a:t>
            </a:r>
            <a:endParaRPr lang="en-IN" sz="2800" dirty="0"/>
          </a:p>
        </p:txBody>
      </p:sp>
    </p:spTree>
    <p:extLst>
      <p:ext uri="{BB962C8B-B14F-4D97-AF65-F5344CB8AC3E}">
        <p14:creationId xmlns:p14="http://schemas.microsoft.com/office/powerpoint/2010/main" val="26854593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33</TotalTime>
  <Words>258</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Adobe Caslon Pro Bold</vt:lpstr>
      <vt:lpstr>Arial</vt:lpstr>
      <vt:lpstr>Century Gothic</vt:lpstr>
      <vt:lpstr>Wingdings 3</vt:lpstr>
      <vt:lpstr>Ion</vt:lpstr>
      <vt:lpstr>Greedy Algorithm</vt:lpstr>
      <vt:lpstr>Greedy Method</vt:lpstr>
      <vt:lpstr>Knapsack Problem</vt:lpstr>
      <vt:lpstr>Output</vt:lpstr>
      <vt:lpstr>Greedy Analysis of the Problem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dc:title>
  <dc:creator>Jerin Cheenkallel</dc:creator>
  <cp:lastModifiedBy>Jerin Cheenkallel</cp:lastModifiedBy>
  <cp:revision>11</cp:revision>
  <dcterms:created xsi:type="dcterms:W3CDTF">2020-04-13T15:12:12Z</dcterms:created>
  <dcterms:modified xsi:type="dcterms:W3CDTF">2020-04-14T05:40:07Z</dcterms:modified>
</cp:coreProperties>
</file>