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6b2643c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6b2643c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6b2643c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6b2643c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6b2643c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6b2643c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6b2643c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6b2643c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6b2643c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6b2643c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6b264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6b264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6b2643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6b2643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6b2643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6b2643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6b2643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36b2643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6b2643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6b2643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6b2643c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6b2643c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6b2643c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36b2643c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92200"/>
            <a:ext cx="8520600" cy="12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6525" y="3349600"/>
            <a:ext cx="28035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Kaustubh Garg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181210027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NIT CSE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6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 in a maze by backtracking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174600" y="1475125"/>
            <a:ext cx="8657700" cy="3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Problem: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Maze is given as N*N binary matrix of blocks where source block is the upper left most block maze[0][0] and destination block is lower rightmost block i maze[N-1][N-1].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rat starts from source and has to reach the destination. The rat can move only in two directions: forward and down.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maze matrix, 0 means the block is a dead end and 1 means the block can be used in the path from source to destination.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97400" y="504775"/>
            <a:ext cx="8718000" cy="3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Solving Strategy: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a) Mark current cell in solution matrix as 1.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b) Move forward in the horizontal direction and recursively check if this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    move leads to a solution.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c) If the move chosen in the above step doesn't lead to a solution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    then move down and check if this move leads to a solution.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d) If none of the above solutions works then unmark this cell as 0  and return.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86975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Branch and Bound </a:t>
            </a:r>
            <a:endParaRPr sz="3600"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100850" y="1152475"/>
            <a:ext cx="89871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Considers the set of candidate solutions as a rooted tree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Explores branches of the tree that represents the subsets of the solution set.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Considers the upper and lower bounds by assigning a value that distinguishes the solution from the others.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to an exhaustive search if no bounds can be found, testing every possible solution in the subset.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24350" y="320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Algorithmic Approaches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35875" y="1387775"/>
            <a:ext cx="88215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Greedy Approach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Divide and Conquer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Dynamic Programming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Backtracking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Branch and Bound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Greedy Approach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solution is build by choosing the most beneficial option one after another.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in turns add up to become a global optimal solution.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Fractional Knapsack Problem by Greedy 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</a:t>
            </a:r>
            <a:r>
              <a:rPr b="1" lang="en-GB"/>
              <a:t> :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Given weights and values of n items, we need to put these items in a knapsack of capacity W to get the maximum total value in the knapsack. We can break items for maximizing the total value of knapsack.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Solving Strategy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Calculate the ratio value/weight for each item.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Sort items on the basis of this ratio.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Keeping taking the items with highest ratios unless the knapsack is full.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Divide &amp; Conquer</a:t>
            </a:r>
            <a:endParaRPr sz="36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Divide the problem recursively into smaller subproblems.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Solve the subproblems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Combine the solutions to get the solution of the problem.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0/1 Knapsack Problem by Divide and Conquer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0" y="1152475"/>
            <a:ext cx="90702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: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Like fractional knapsack problem, given weights and values of n items, we need to put these items in a knapsack of capacity W to get the maximum total value in the knapsack. But we can’t break the items.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Solving Strategy: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every item, we have two cases - either to include it or not.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consider both cases for each item (if possible) and find maximum total value.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86975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Dynamic Programming</a:t>
            </a:r>
            <a:endParaRPr sz="36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00850" y="1152475"/>
            <a:ext cx="89871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Dynamic Programming is an optimization over recursion.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a recursive call over same inputs, we can optimize it by using Dynamic Programming.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store the results of subproblems, so that we do not have to compute them again.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reduces time complexity from exponential to polynomial time.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0/1 Knapsack Problem by Dynamic Programming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0" y="1152475"/>
            <a:ext cx="90702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Solving Strategy: 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has two approaches Tabulation and Memoization.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Memoization follows the same strategy as plain recursive call except for every call we store the solution in an array index corresponding to the inputs.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Whenever a call is made for the same inputs we use its value from the array instead of solving it again.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86975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Backtracking </a:t>
            </a:r>
            <a:endParaRPr sz="36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00850" y="1152475"/>
            <a:ext cx="89871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Backtracking is an algorithmic-technique for solving problems recursively by trying to build a solution incrementally, one piece at a time.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Those solutions that fail to satisfy the constraints of the problem a</a:t>
            </a: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 any point of time are removed.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