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63" r:id="rId11"/>
    <p:sldId id="272" r:id="rId12"/>
    <p:sldId id="273" r:id="rId13"/>
    <p:sldId id="264" r:id="rId14"/>
    <p:sldId id="274" r:id="rId15"/>
    <p:sldId id="265" r:id="rId16"/>
    <p:sldId id="266" r:id="rId17"/>
    <p:sldId id="267" r:id="rId18"/>
    <p:sldId id="275" r:id="rId19"/>
    <p:sldId id="276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9D28E7-5344-4A4F-8354-25811CA24321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D27597-E186-4ED4-9147-6A7F4303F7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495800"/>
            <a:ext cx="38100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-by</a:t>
            </a:r>
          </a:p>
          <a:p>
            <a:r>
              <a:rPr lang="en-US" sz="2000" dirty="0" smtClean="0"/>
              <a:t>Manish </a:t>
            </a:r>
            <a:r>
              <a:rPr lang="en-US" sz="2000" dirty="0" err="1" smtClean="0"/>
              <a:t>Meena</a:t>
            </a:r>
            <a:r>
              <a:rPr lang="en-US" sz="2000" dirty="0" smtClean="0"/>
              <a:t> (181210028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676400"/>
            <a:ext cx="3657600" cy="1676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DAA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Assignment-II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32004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</a:t>
            </a:r>
            <a:r>
              <a:rPr lang="en-US" sz="2000" dirty="0" smtClean="0"/>
              <a:t>submitted to</a:t>
            </a:r>
            <a:endParaRPr lang="en-US" sz="2400" dirty="0" smtClean="0"/>
          </a:p>
          <a:p>
            <a:pPr algn="ctr"/>
            <a:r>
              <a:rPr lang="en-US" sz="2400" dirty="0" smtClean="0"/>
              <a:t>Dr. </a:t>
            </a:r>
            <a:r>
              <a:rPr lang="en-US" sz="2400" dirty="0" err="1" smtClean="0"/>
              <a:t>Chandresh</a:t>
            </a:r>
            <a:r>
              <a:rPr lang="en-US" sz="2400" dirty="0" smtClean="0"/>
              <a:t> Kumar </a:t>
            </a:r>
            <a:r>
              <a:rPr lang="en-US" sz="2400" dirty="0" err="1" smtClean="0"/>
              <a:t>Maurya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9057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800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133975"/>
            <a:ext cx="3057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err="1" smtClean="0"/>
              <a:t>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Kruskal’s</a:t>
            </a:r>
            <a:r>
              <a:rPr lang="en-US" b="1" dirty="0" smtClean="0"/>
              <a:t> algorithm</a:t>
            </a:r>
            <a:r>
              <a:rPr lang="en-US" dirty="0"/>
              <a:t> is a greedy algorithm that finds a </a:t>
            </a:r>
            <a:r>
              <a:rPr lang="en-US" dirty="0" smtClean="0"/>
              <a:t>minimum spanning </a:t>
            </a:r>
            <a:r>
              <a:rPr lang="en-US" dirty="0"/>
              <a:t>tree </a:t>
            </a:r>
            <a:r>
              <a:rPr lang="en-US" dirty="0" smtClean="0"/>
              <a:t>for a</a:t>
            </a:r>
            <a:r>
              <a:rPr lang="en-US" dirty="0"/>
              <a:t> </a:t>
            </a:r>
            <a:r>
              <a:rPr lang="en-US" dirty="0" smtClean="0"/>
              <a:t>weighted undirected graph</a:t>
            </a:r>
            <a:r>
              <a:rPr lang="en-US" dirty="0"/>
              <a:t>. This means it finds a subset of the edges that forms a tree that </a:t>
            </a:r>
            <a:r>
              <a:rPr lang="en-US" dirty="0" smtClean="0"/>
              <a:t>includes every vertex</a:t>
            </a:r>
            <a:r>
              <a:rPr lang="en-US" dirty="0"/>
              <a:t>, where the total weight of all </a:t>
            </a:r>
            <a:r>
              <a:rPr lang="en-US" dirty="0" smtClean="0"/>
              <a:t>the edges in </a:t>
            </a:r>
            <a:r>
              <a:rPr lang="en-US" dirty="0"/>
              <a:t>the tree is minimized. The algorithm operates by building this </a:t>
            </a:r>
            <a:r>
              <a:rPr lang="en-US" dirty="0" smtClean="0"/>
              <a:t>tree such that it includes one edge at a time which is cheapest at that time from anywhere in the tree.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all the vertices are considered.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the minimum-weight edge, and transfer it to the tree.</a:t>
            </a:r>
          </a:p>
          <a:p>
            <a:r>
              <a:rPr lang="en-US" dirty="0"/>
              <a:t>Repeat step 2 (until all vertices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tree are connected with each other).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51816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6959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1000"/>
            <a:ext cx="3581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4800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162800" cy="1752600"/>
          </a:xfrm>
        </p:spPr>
        <p:txBody>
          <a:bodyPr/>
          <a:lstStyle/>
          <a:p>
            <a:pPr algn="l"/>
            <a:r>
              <a:rPr lang="en-US" dirty="0" smtClean="0"/>
              <a:t>(a) Single Source shortest path Algorithm</a:t>
            </a:r>
          </a:p>
          <a:p>
            <a:pPr algn="l"/>
            <a:r>
              <a:rPr lang="en-US" dirty="0" smtClean="0"/>
              <a:t>(b) All Pair shortest path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Shortest Path Algorithm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Source shortest path Algorithm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Dijkstra’s</a:t>
            </a:r>
            <a:r>
              <a:rPr lang="en-US" dirty="0" smtClean="0"/>
              <a:t> 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4572000"/>
          </a:xfrm>
        </p:spPr>
        <p:txBody>
          <a:bodyPr/>
          <a:lstStyle/>
          <a:p>
            <a:r>
              <a:rPr lang="en-US" b="1" dirty="0" err="1"/>
              <a:t>Dijkstra's</a:t>
            </a:r>
            <a:r>
              <a:rPr lang="en-US" b="1" dirty="0"/>
              <a:t> algorithm</a:t>
            </a:r>
            <a:r>
              <a:rPr lang="en-US" dirty="0"/>
              <a:t> is an algorithm we can use to find shortest </a:t>
            </a:r>
            <a:r>
              <a:rPr lang="en-US" dirty="0" smtClean="0"/>
              <a:t>distances.</a:t>
            </a:r>
          </a:p>
          <a:p>
            <a:r>
              <a:rPr lang="en-US" dirty="0" smtClean="0"/>
              <a:t>Suppose a graph is given with a few vertices and weighted edges, we will be able to find a shortest distance path covering all the vertices with minimum cost.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 1: </a:t>
            </a:r>
            <a:r>
              <a:rPr lang="en-US" dirty="0" smtClean="0"/>
              <a:t>Select the starting vertex mark distance as 0 and mark all other vertices as MAXINT i.e. the distance of these vertices from starting vertex.</a:t>
            </a:r>
          </a:p>
          <a:p>
            <a:endParaRPr lang="en-US" dirty="0"/>
          </a:p>
          <a:p>
            <a:r>
              <a:rPr lang="en-US" dirty="0"/>
              <a:t>Step 2</a:t>
            </a:r>
            <a:r>
              <a:rPr lang="en-US" dirty="0" smtClean="0"/>
              <a:t>: check the distance of all adjacent vertex from selected one, if the distance is less than already written, update the distance.</a:t>
            </a:r>
          </a:p>
          <a:p>
            <a:endParaRPr lang="en-US" dirty="0"/>
          </a:p>
          <a:p>
            <a:r>
              <a:rPr lang="en-US" dirty="0"/>
              <a:t>Step 3: Label the current vertex as </a:t>
            </a:r>
            <a:r>
              <a:rPr lang="en-US" dirty="0" smtClean="0"/>
              <a:t>visited. </a:t>
            </a:r>
            <a:r>
              <a:rPr lang="en-US" dirty="0"/>
              <a:t>Once a vertex is visited, we won't look at it again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Step 4: Of the vertices you just </a:t>
            </a:r>
            <a:r>
              <a:rPr lang="en-US" dirty="0" smtClean="0"/>
              <a:t>marked visited, </a:t>
            </a:r>
            <a:r>
              <a:rPr lang="en-US" dirty="0"/>
              <a:t>find the one with the smallest </a:t>
            </a:r>
            <a:r>
              <a:rPr lang="en-US" dirty="0" smtClean="0"/>
              <a:t>distance from start, </a:t>
            </a:r>
            <a:r>
              <a:rPr lang="en-US" dirty="0"/>
              <a:t>and make it your current vertex. Now, you can start again from step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Step 5: Once </a:t>
            </a:r>
            <a:r>
              <a:rPr lang="en-US" dirty="0" smtClean="0"/>
              <a:t>we've visited all the vertices, the marked distance on each vertex is the shortest distance of that vertex from the starting vertex.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565785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381000"/>
            <a:ext cx="30003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/>
              <a:t>All pair </a:t>
            </a:r>
            <a:r>
              <a:rPr lang="en-US" dirty="0" smtClean="0"/>
              <a:t>shortest path Algorithm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smtClean="0"/>
              <a:t>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is an algorithm for finding the shortest path between all the pairs of vertices in a weighted graph. This algorithm works for both the directed and undirected weighted graphs.</a:t>
            </a:r>
            <a:endParaRPr lang="en-US" dirty="0" smtClean="0"/>
          </a:p>
          <a:p>
            <a:r>
              <a:rPr lang="en-US" dirty="0" smtClean="0"/>
              <a:t>Suppose a graph is given with a few vertices and weighted edges, we will be able to find a shortest distance between each pair of vertices.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Make a distance matrix A</a:t>
            </a:r>
            <a:r>
              <a:rPr lang="en-US" baseline="30000" dirty="0" smtClean="0"/>
              <a:t>0</a:t>
            </a:r>
            <a:r>
              <a:rPr lang="en-US" dirty="0" smtClean="0"/>
              <a:t> of all the pairs of vertices with given distance and if no distance is given, fill infinity.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   [[  0,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inf</a:t>
            </a:r>
            <a:r>
              <a:rPr lang="en-US" dirty="0" smtClean="0"/>
              <a:t>, -3],</a:t>
            </a:r>
          </a:p>
          <a:p>
            <a:pPr>
              <a:buNone/>
            </a:pPr>
            <a:r>
              <a:rPr lang="en-US" dirty="0" smtClean="0"/>
              <a:t>                    [</a:t>
            </a:r>
            <a:r>
              <a:rPr lang="en-US" dirty="0" err="1" smtClean="0"/>
              <a:t>inf</a:t>
            </a:r>
            <a:r>
              <a:rPr lang="en-US" dirty="0" smtClean="0"/>
              <a:t>,   0, </a:t>
            </a:r>
            <a:r>
              <a:rPr lang="en-US" dirty="0" err="1" smtClean="0"/>
              <a:t>inf</a:t>
            </a:r>
            <a:r>
              <a:rPr lang="en-US" dirty="0" smtClean="0"/>
              <a:t>,  8],</a:t>
            </a:r>
          </a:p>
          <a:p>
            <a:pPr>
              <a:buNone/>
            </a:pPr>
            <a:r>
              <a:rPr lang="en-US" dirty="0" smtClean="0"/>
              <a:t>			[</a:t>
            </a:r>
            <a:r>
              <a:rPr lang="en-US" dirty="0" err="1" smtClean="0"/>
              <a:t>inf</a:t>
            </a:r>
            <a:r>
              <a:rPr lang="en-US" dirty="0" smtClean="0"/>
              <a:t>,   4,   0, -2],</a:t>
            </a:r>
          </a:p>
          <a:p>
            <a:pPr>
              <a:buNone/>
            </a:pPr>
            <a:r>
              <a:rPr lang="en-US" dirty="0" smtClean="0"/>
              <a:t>			[  5,   3, </a:t>
            </a:r>
            <a:r>
              <a:rPr lang="en-US" dirty="0" err="1" smtClean="0"/>
              <a:t>inf</a:t>
            </a:r>
            <a:r>
              <a:rPr lang="en-US" dirty="0" smtClean="0"/>
              <a:t>,  0],]</a:t>
            </a:r>
          </a:p>
          <a:p>
            <a:r>
              <a:rPr lang="en-US" dirty="0" smtClean="0"/>
              <a:t>Now make a matrix A</a:t>
            </a:r>
            <a:r>
              <a:rPr lang="en-US" baseline="30000" dirty="0" smtClean="0"/>
              <a:t>1</a:t>
            </a:r>
            <a:r>
              <a:rPr lang="en-US" dirty="0" smtClean="0"/>
              <a:t> using </a:t>
            </a:r>
            <a:r>
              <a:rPr lang="en-US" dirty="0" smtClean="0"/>
              <a:t>A</a:t>
            </a:r>
            <a:r>
              <a:rPr lang="en-US" baseline="30000" dirty="0" smtClean="0"/>
              <a:t>0</a:t>
            </a:r>
            <a:r>
              <a:rPr lang="en-US" dirty="0" smtClean="0"/>
              <a:t> as follows: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Let</a:t>
            </a:r>
            <a:r>
              <a:rPr lang="en-US" dirty="0"/>
              <a:t> k be the intermediate vertex in the shortest path from source to destination. In this step, k is the first vertex</a:t>
            </a:r>
            <a:r>
              <a:rPr lang="en-US" dirty="0" smtClean="0"/>
              <a:t>. A[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en-US" dirty="0"/>
              <a:t> is filled with 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][k] + A[k][j]) if (A[</a:t>
            </a:r>
            <a:r>
              <a:rPr lang="en-US" dirty="0" err="1" smtClean="0"/>
              <a:t>i</a:t>
            </a:r>
            <a:r>
              <a:rPr lang="en-US" dirty="0" smtClean="0"/>
              <a:t>][j] &gt; A[</a:t>
            </a:r>
            <a:r>
              <a:rPr lang="en-US" dirty="0" err="1" smtClean="0"/>
              <a:t>i</a:t>
            </a:r>
            <a:r>
              <a:rPr lang="en-US" dirty="0" smtClean="0"/>
              <a:t>][k] + A[k][j]) i.e. </a:t>
            </a:r>
            <a:r>
              <a:rPr lang="en-US" dirty="0"/>
              <a:t>if the direct distance from the source to the destination is greater than the path through the vertex k, then the cell is filled with 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][k] + A[k][j].</a:t>
            </a:r>
          </a:p>
          <a:p>
            <a:pPr marL="514350" indent="-514350"/>
            <a:r>
              <a:rPr lang="en-US" dirty="0"/>
              <a:t>In this step, k is vertex 1. We </a:t>
            </a:r>
            <a:r>
              <a:rPr lang="en-US" dirty="0" smtClean="0"/>
              <a:t>calculate </a:t>
            </a:r>
            <a:r>
              <a:rPr lang="en-US" dirty="0"/>
              <a:t>the distance from source vertex to destination vertex through this vertex k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In a similar way, </a:t>
            </a:r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/>
              <a:t> is created using </a:t>
            </a:r>
            <a:r>
              <a:rPr lang="en-US" dirty="0" smtClean="0"/>
              <a:t>A</a:t>
            </a:r>
            <a:r>
              <a:rPr lang="en-US" baseline="30000" dirty="0"/>
              <a:t>1</a:t>
            </a:r>
            <a:r>
              <a:rPr lang="en-US" dirty="0" smtClean="0"/>
              <a:t> with k =2 and so on.</a:t>
            </a:r>
            <a:endParaRPr lang="en-US" baseline="30000" dirty="0" smtClean="0"/>
          </a:p>
          <a:p>
            <a:pPr marL="514350" indent="-514350"/>
            <a:r>
              <a:rPr lang="en-US" dirty="0" smtClean="0"/>
              <a:t>A</a:t>
            </a:r>
            <a:r>
              <a:rPr lang="en-US" baseline="30000" dirty="0" smtClean="0"/>
              <a:t>4</a:t>
            </a:r>
            <a:r>
              <a:rPr lang="en-US" dirty="0"/>
              <a:t> gives the shortest path between each pair of vertices.</a:t>
            </a:r>
            <a:endParaRPr lang="en-US" baseline="30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(a) BFS(Breadth </a:t>
            </a:r>
            <a:r>
              <a:rPr lang="en-US" dirty="0"/>
              <a:t>F</a:t>
            </a:r>
            <a:r>
              <a:rPr lang="en-US" dirty="0" smtClean="0"/>
              <a:t>irst Search)</a:t>
            </a:r>
          </a:p>
          <a:p>
            <a:pPr algn="l"/>
            <a:r>
              <a:rPr lang="en-US" dirty="0" smtClean="0"/>
              <a:t>(b) DFS(Dep</a:t>
            </a:r>
            <a:r>
              <a:rPr lang="en-US" dirty="0" smtClean="0"/>
              <a:t>th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S</a:t>
            </a:r>
            <a:r>
              <a:rPr lang="en-US" dirty="0" smtClean="0"/>
              <a:t>earch)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Elementary Graph algorithm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0"/>
            <a:ext cx="52578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6000750"/>
            <a:ext cx="5381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83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6172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BFS(Breadth First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Breadth-first search is an algorithm for traversing </a:t>
            </a:r>
            <a:r>
              <a:rPr lang="en-US" dirty="0" smtClean="0"/>
              <a:t>graph </a:t>
            </a:r>
            <a:r>
              <a:rPr lang="en-US" dirty="0"/>
              <a:t>data </a:t>
            </a:r>
            <a:r>
              <a:rPr lang="en-US" dirty="0" smtClean="0"/>
              <a:t>structure. </a:t>
            </a:r>
            <a:r>
              <a:rPr lang="en-US" dirty="0"/>
              <a:t>It starts </a:t>
            </a:r>
            <a:r>
              <a:rPr lang="en-US" dirty="0" smtClean="0"/>
              <a:t>a node, </a:t>
            </a:r>
            <a:r>
              <a:rPr lang="en-US" dirty="0"/>
              <a:t>and explores all of the </a:t>
            </a:r>
            <a:r>
              <a:rPr lang="en-US" dirty="0" smtClean="0"/>
              <a:t>neighbor </a:t>
            </a:r>
            <a:r>
              <a:rPr lang="en-US" dirty="0"/>
              <a:t>nodes at the present depth prior to moving on to the nodes at the next depth 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it move to the next depth of each node one by one.</a:t>
            </a:r>
          </a:p>
          <a:p>
            <a:r>
              <a:rPr lang="en-US" dirty="0" smtClean="0"/>
              <a:t>Each node traversed is </a:t>
            </a:r>
            <a:r>
              <a:rPr lang="en-US" dirty="0" err="1" smtClean="0"/>
              <a:t>flaged</a:t>
            </a:r>
            <a:r>
              <a:rPr lang="en-US" dirty="0" smtClean="0"/>
              <a:t> as true by a </a:t>
            </a:r>
            <a:r>
              <a:rPr lang="en-US" dirty="0" err="1" smtClean="0"/>
              <a:t>boolean</a:t>
            </a:r>
            <a:r>
              <a:rPr lang="en-US" dirty="0" smtClean="0"/>
              <a:t> variable and is not visited again.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41719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800600"/>
            <a:ext cx="5543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152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343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FS(</a:t>
            </a:r>
            <a:r>
              <a:rPr lang="en-US" dirty="0" smtClean="0"/>
              <a:t>Dep</a:t>
            </a:r>
            <a:r>
              <a:rPr lang="en-US" dirty="0" smtClean="0"/>
              <a:t>th First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search is an </a:t>
            </a:r>
            <a:r>
              <a:rPr lang="en-US" dirty="0" smtClean="0"/>
              <a:t>algorithm</a:t>
            </a:r>
            <a:r>
              <a:rPr lang="en-US" dirty="0"/>
              <a:t> for traversing </a:t>
            </a:r>
            <a:r>
              <a:rPr lang="en-US" dirty="0" smtClean="0"/>
              <a:t>graph</a:t>
            </a:r>
            <a:r>
              <a:rPr lang="en-US" dirty="0"/>
              <a:t> data structure. The algorithm starts at the </a:t>
            </a:r>
            <a:r>
              <a:rPr lang="en-US" dirty="0" smtClean="0"/>
              <a:t>root node</a:t>
            </a:r>
            <a:r>
              <a:rPr lang="en-US" dirty="0"/>
              <a:t> (selecting some arbitrary node as the root node) and explores as far as possible along each branch before </a:t>
            </a:r>
            <a:r>
              <a:rPr lang="en-US" dirty="0" smtClean="0"/>
              <a:t>backtracking.</a:t>
            </a:r>
            <a:endParaRPr lang="en-US" dirty="0"/>
          </a:p>
          <a:p>
            <a:r>
              <a:rPr lang="en-US" dirty="0" smtClean="0"/>
              <a:t>Then it move back to the initial level and one by one applies the same procedure to each node.</a:t>
            </a:r>
          </a:p>
          <a:p>
            <a:r>
              <a:rPr lang="en-US" dirty="0" smtClean="0"/>
              <a:t>Each node traversed is </a:t>
            </a:r>
            <a:r>
              <a:rPr lang="en-US" dirty="0" err="1" smtClean="0"/>
              <a:t>flaged</a:t>
            </a:r>
            <a:r>
              <a:rPr lang="en-US" dirty="0" smtClean="0"/>
              <a:t> as true by a </a:t>
            </a:r>
            <a:r>
              <a:rPr lang="en-US" dirty="0" err="1" smtClean="0"/>
              <a:t>boolean</a:t>
            </a:r>
            <a:r>
              <a:rPr lang="en-US" dirty="0" smtClean="0"/>
              <a:t> variable and is not visited again.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3895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876800"/>
            <a:ext cx="4048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152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343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(a) Prim’s Algorithm</a:t>
            </a:r>
          </a:p>
          <a:p>
            <a:pPr algn="l"/>
            <a:r>
              <a:rPr lang="en-US" dirty="0" smtClean="0"/>
              <a:t>(b)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25575"/>
            <a:ext cx="7772400" cy="1470025"/>
          </a:xfrm>
        </p:spPr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Prim’s algorithm</a:t>
            </a:r>
            <a:r>
              <a:rPr lang="en-US" dirty="0"/>
              <a:t> is a greedy algorithm that finds a </a:t>
            </a:r>
            <a:r>
              <a:rPr lang="en-US" dirty="0" smtClean="0"/>
              <a:t>minimum spanning </a:t>
            </a:r>
            <a:r>
              <a:rPr lang="en-US" dirty="0"/>
              <a:t>tree </a:t>
            </a:r>
            <a:r>
              <a:rPr lang="en-US" dirty="0" smtClean="0"/>
              <a:t>for a</a:t>
            </a:r>
            <a:r>
              <a:rPr lang="en-US" dirty="0"/>
              <a:t> </a:t>
            </a:r>
            <a:r>
              <a:rPr lang="en-US" dirty="0" smtClean="0"/>
              <a:t>weighted undirected graph</a:t>
            </a:r>
            <a:r>
              <a:rPr lang="en-US" dirty="0"/>
              <a:t>. This means it finds a subset of the edges that forms a tree that </a:t>
            </a:r>
            <a:r>
              <a:rPr lang="en-US" dirty="0" smtClean="0"/>
              <a:t>includes every vertex</a:t>
            </a:r>
            <a:r>
              <a:rPr lang="en-US" dirty="0"/>
              <a:t>, where the total weight of all </a:t>
            </a:r>
            <a:r>
              <a:rPr lang="en-US" dirty="0" smtClean="0"/>
              <a:t>the edges in </a:t>
            </a:r>
            <a:r>
              <a:rPr lang="en-US" dirty="0"/>
              <a:t>the tree is minimized. The algorithm operates by building this tree one vertex at </a:t>
            </a:r>
            <a:r>
              <a:rPr lang="en-US" dirty="0" smtClean="0"/>
              <a:t>a time, from </a:t>
            </a:r>
            <a:r>
              <a:rPr lang="en-US" dirty="0"/>
              <a:t>an arbitrary starting vertex, at each step adding the cheapest possible connection from the tree to another vertex.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</a:t>
            </a:r>
            <a:r>
              <a:rPr lang="en-US" dirty="0"/>
              <a:t>a tree with a single vertex, chosen arbitrarily from the graph.</a:t>
            </a:r>
          </a:p>
          <a:p>
            <a:r>
              <a:rPr lang="en-US" dirty="0"/>
              <a:t>Grow the tree by one edge: of the edges that connect the tree to vertices not yet in the tree, find the minimum-weight edge, and transfer it to the tree.</a:t>
            </a:r>
          </a:p>
          <a:p>
            <a:r>
              <a:rPr lang="en-US" dirty="0"/>
              <a:t>Repeat step 2 (until all vertices are in the tree).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1855</TotalTime>
  <Words>511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DAA Assignment-II </vt:lpstr>
      <vt:lpstr>Elementary Graph algorithm</vt:lpstr>
      <vt:lpstr>BFS(Breadth First Search)</vt:lpstr>
      <vt:lpstr>Slide 4</vt:lpstr>
      <vt:lpstr>DFS(Depth First Search)</vt:lpstr>
      <vt:lpstr>Slide 6</vt:lpstr>
      <vt:lpstr>Minimum Spanning Tree</vt:lpstr>
      <vt:lpstr>Prim’s Algorithm</vt:lpstr>
      <vt:lpstr>Algorithm</vt:lpstr>
      <vt:lpstr>Slide 10</vt:lpstr>
      <vt:lpstr>Kruskal’s Algorithm</vt:lpstr>
      <vt:lpstr>Algorithm</vt:lpstr>
      <vt:lpstr>Slide 13</vt:lpstr>
      <vt:lpstr>Shortest Path Algorithm</vt:lpstr>
      <vt:lpstr>Single Source shortest path Algorithm  (Dijkstra’s Algorithm)</vt:lpstr>
      <vt:lpstr>Algorithm</vt:lpstr>
      <vt:lpstr>Slide 17</vt:lpstr>
      <vt:lpstr>All pair shortest path Algorithm  (Floyd Warshall Algorithm)</vt:lpstr>
      <vt:lpstr>Algorithm</vt:lpstr>
      <vt:lpstr>Slide 20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Assignment-II</dc:title>
  <dc:creator>HTC</dc:creator>
  <cp:lastModifiedBy>HTC</cp:lastModifiedBy>
  <cp:revision>44</cp:revision>
  <dcterms:created xsi:type="dcterms:W3CDTF">2020-04-22T11:17:52Z</dcterms:created>
  <dcterms:modified xsi:type="dcterms:W3CDTF">2020-04-23T18:13:40Z</dcterms:modified>
</cp:coreProperties>
</file>