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5" r:id="rId22"/>
    <p:sldId id="276" r:id="rId23"/>
    <p:sldId id="279"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D64916-5FC5-4D75-8C39-3EF274ADE6C0}">
          <p14:sldIdLst>
            <p14:sldId id="256"/>
            <p14:sldId id="257"/>
            <p14:sldId id="258"/>
            <p14:sldId id="259"/>
            <p14:sldId id="262"/>
            <p14:sldId id="260"/>
            <p14:sldId id="261"/>
            <p14:sldId id="263"/>
            <p14:sldId id="264"/>
            <p14:sldId id="265"/>
            <p14:sldId id="266"/>
            <p14:sldId id="267"/>
            <p14:sldId id="268"/>
            <p14:sldId id="269"/>
          </p14:sldIdLst>
        </p14:section>
        <p14:section name="Untitled Section" id="{A7E80790-6975-4602-A914-416801CBEE61}">
          <p14:sldIdLst>
            <p14:sldId id="270"/>
          </p14:sldIdLst>
        </p14:section>
        <p14:section name="Untitled Section" id="{FD25B0CB-C6D3-450F-A2A3-4D86C27F94BE}">
          <p14:sldIdLst>
            <p14:sldId id="271"/>
            <p14:sldId id="272"/>
            <p14:sldId id="273"/>
            <p14:sldId id="277"/>
            <p14:sldId id="278"/>
            <p14:sldId id="275"/>
            <p14:sldId id="276"/>
            <p14:sldId id="279"/>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7AE51-5B46-4673-A490-B18DEB442BB6}" v="454" dt="2020-03-31T11:06:04.217"/>
    <p1510:client id="{1A58ED22-8BE4-4D12-B791-E915C320D074}" v="142" dt="2020-03-31T06:28:51.638"/>
    <p1510:client id="{2C60B54F-03D3-49EB-B3DC-6E538F4A06BD}" v="405" dt="2020-03-28T10:32:17.524"/>
    <p1510:client id="{5F48E98C-EA46-4412-BC68-180BDAD454E6}" v="449" dt="2020-03-31T07:21:24.711"/>
    <p1510:client id="{7D154854-37B8-4D27-818A-6461E9F8135A}" v="88" dt="2020-03-29T14:12:52.074"/>
    <p1510:client id="{B698F366-7A02-43CD-8FB2-FB1DBFA9992F}" v="121" dt="2020-03-30T16:51:51.277"/>
    <p1510:client id="{DD523D75-B340-42BC-BFAF-F756083C1CA7}" v="243" dt="2020-03-29T17:13:46.875"/>
    <p1510:client id="{E61388EF-ACC9-4554-A814-81B30E073AF1}" v="49" dt="2020-03-28T10:40:38.250"/>
    <p1510:client id="{F09F749D-32FB-4E46-905A-4CAB63C938ED}" v="73" dt="2020-03-30T14:14:14.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C60B54F-03D3-49EB-B3DC-6E538F4A06BD}"/>
    <pc:docChg chg="modSld">
      <pc:chgData name="" userId="" providerId="" clId="Web-{2C60B54F-03D3-49EB-B3DC-6E538F4A06BD}" dt="2020-03-28T10:28:15.148" v="1" actId="20577"/>
      <pc:docMkLst>
        <pc:docMk/>
      </pc:docMkLst>
      <pc:sldChg chg="modSp">
        <pc:chgData name="" userId="" providerId="" clId="Web-{2C60B54F-03D3-49EB-B3DC-6E538F4A06BD}" dt="2020-03-28T10:28:15.148" v="0" actId="20577"/>
        <pc:sldMkLst>
          <pc:docMk/>
          <pc:sldMk cId="1175584294" sldId="258"/>
        </pc:sldMkLst>
        <pc:spChg chg="mod">
          <ac:chgData name="" userId="" providerId="" clId="Web-{2C60B54F-03D3-49EB-B3DC-6E538F4A06BD}" dt="2020-03-28T10:28:15.148" v="0" actId="20577"/>
          <ac:spMkLst>
            <pc:docMk/>
            <pc:sldMk cId="1175584294" sldId="258"/>
            <ac:spMk id="3" creationId="{9848B979-D6B6-4D6E-9E9D-2833FB1A905F}"/>
          </ac:spMkLst>
        </pc:spChg>
      </pc:sldChg>
    </pc:docChg>
  </pc:docChgLst>
  <pc:docChgLst>
    <pc:chgData name="Dharam Singh Meena" userId="ac1f8aaee792851b" providerId="Windows Live" clId="Web-{7D154854-37B8-4D27-818A-6461E9F8135A}"/>
    <pc:docChg chg="addSld modSld">
      <pc:chgData name="Dharam Singh Meena" userId="ac1f8aaee792851b" providerId="Windows Live" clId="Web-{7D154854-37B8-4D27-818A-6461E9F8135A}" dt="2020-03-29T14:12:52.074" v="87" actId="20577"/>
      <pc:docMkLst>
        <pc:docMk/>
      </pc:docMkLst>
      <pc:sldChg chg="modSp">
        <pc:chgData name="Dharam Singh Meena" userId="ac1f8aaee792851b" providerId="Windows Live" clId="Web-{7D154854-37B8-4D27-818A-6461E9F8135A}" dt="2020-03-29T14:03:07.209" v="3" actId="14100"/>
        <pc:sldMkLst>
          <pc:docMk/>
          <pc:sldMk cId="1175584294" sldId="258"/>
        </pc:sldMkLst>
        <pc:spChg chg="mod">
          <ac:chgData name="Dharam Singh Meena" userId="ac1f8aaee792851b" providerId="Windows Live" clId="Web-{7D154854-37B8-4D27-818A-6461E9F8135A}" dt="2020-03-29T14:03:07.209" v="3" actId="14100"/>
          <ac:spMkLst>
            <pc:docMk/>
            <pc:sldMk cId="1175584294" sldId="258"/>
            <ac:spMk id="2" creationId="{7E3B1FF6-39E5-41CC-8DFB-B640A18CBBA4}"/>
          </ac:spMkLst>
        </pc:spChg>
        <pc:spChg chg="mod">
          <ac:chgData name="Dharam Singh Meena" userId="ac1f8aaee792851b" providerId="Windows Live" clId="Web-{7D154854-37B8-4D27-818A-6461E9F8135A}" dt="2020-03-29T14:03:05.381" v="0"/>
          <ac:spMkLst>
            <pc:docMk/>
            <pc:sldMk cId="1175584294" sldId="258"/>
            <ac:spMk id="3" creationId="{9848B979-D6B6-4D6E-9E9D-2833FB1A905F}"/>
          </ac:spMkLst>
        </pc:spChg>
      </pc:sldChg>
      <pc:sldChg chg="modSp">
        <pc:chgData name="Dharam Singh Meena" userId="ac1f8aaee792851b" providerId="Windows Live" clId="Web-{7D154854-37B8-4D27-818A-6461E9F8135A}" dt="2020-03-29T14:03:33.085" v="5"/>
        <pc:sldMkLst>
          <pc:docMk/>
          <pc:sldMk cId="4226015081" sldId="259"/>
        </pc:sldMkLst>
        <pc:spChg chg="mod">
          <ac:chgData name="Dharam Singh Meena" userId="ac1f8aaee792851b" providerId="Windows Live" clId="Web-{7D154854-37B8-4D27-818A-6461E9F8135A}" dt="2020-03-29T14:03:33.085" v="5"/>
          <ac:spMkLst>
            <pc:docMk/>
            <pc:sldMk cId="4226015081" sldId="259"/>
            <ac:spMk id="2" creationId="{134F917B-458C-46F5-8943-01D576ED360B}"/>
          </ac:spMkLst>
        </pc:spChg>
        <pc:spChg chg="mod">
          <ac:chgData name="Dharam Singh Meena" userId="ac1f8aaee792851b" providerId="Windows Live" clId="Web-{7D154854-37B8-4D27-818A-6461E9F8135A}" dt="2020-03-29T14:03:29.600" v="4"/>
          <ac:spMkLst>
            <pc:docMk/>
            <pc:sldMk cId="4226015081" sldId="259"/>
            <ac:spMk id="3" creationId="{1ADE90E7-AE5F-4AEC-B4DF-58FC5C31CAAC}"/>
          </ac:spMkLst>
        </pc:spChg>
      </pc:sldChg>
      <pc:sldChg chg="modSp">
        <pc:chgData name="Dharam Singh Meena" userId="ac1f8aaee792851b" providerId="Windows Live" clId="Web-{7D154854-37B8-4D27-818A-6461E9F8135A}" dt="2020-03-29T14:07:34.415" v="42" actId="20577"/>
        <pc:sldMkLst>
          <pc:docMk/>
          <pc:sldMk cId="954197911" sldId="260"/>
        </pc:sldMkLst>
        <pc:spChg chg="mod">
          <ac:chgData name="Dharam Singh Meena" userId="ac1f8aaee792851b" providerId="Windows Live" clId="Web-{7D154854-37B8-4D27-818A-6461E9F8135A}" dt="2020-03-29T14:07:34.415" v="42" actId="20577"/>
          <ac:spMkLst>
            <pc:docMk/>
            <pc:sldMk cId="954197911" sldId="260"/>
            <ac:spMk id="3" creationId="{56156079-7E9B-421C-BA1F-3F0947663E62}"/>
          </ac:spMkLst>
        </pc:spChg>
      </pc:sldChg>
      <pc:sldChg chg="modSp new">
        <pc:chgData name="Dharam Singh Meena" userId="ac1f8aaee792851b" providerId="Windows Live" clId="Web-{7D154854-37B8-4D27-818A-6461E9F8135A}" dt="2020-03-29T14:12:52.074" v="87" actId="20577"/>
        <pc:sldMkLst>
          <pc:docMk/>
          <pc:sldMk cId="3922996793" sldId="261"/>
        </pc:sldMkLst>
        <pc:spChg chg="mod">
          <ac:chgData name="Dharam Singh Meena" userId="ac1f8aaee792851b" providerId="Windows Live" clId="Web-{7D154854-37B8-4D27-818A-6461E9F8135A}" dt="2020-03-29T14:08:42.150" v="58" actId="20577"/>
          <ac:spMkLst>
            <pc:docMk/>
            <pc:sldMk cId="3922996793" sldId="261"/>
            <ac:spMk id="2" creationId="{CE6CC48B-5ACC-48D5-A01F-B275A591F22C}"/>
          </ac:spMkLst>
        </pc:spChg>
        <pc:spChg chg="mod">
          <ac:chgData name="Dharam Singh Meena" userId="ac1f8aaee792851b" providerId="Windows Live" clId="Web-{7D154854-37B8-4D27-818A-6461E9F8135A}" dt="2020-03-29T14:12:52.074" v="87" actId="20577"/>
          <ac:spMkLst>
            <pc:docMk/>
            <pc:sldMk cId="3922996793" sldId="261"/>
            <ac:spMk id="3" creationId="{A7D79B03-46E3-4EDD-B765-68EECC1D6FFF}"/>
          </ac:spMkLst>
        </pc:spChg>
      </pc:sldChg>
    </pc:docChg>
  </pc:docChgLst>
  <pc:docChgLst>
    <pc:chgData name="Dharam Singh Meena" userId="ac1f8aaee792851b" providerId="Windows Live" clId="Web-{5F48E98C-EA46-4412-BC68-180BDAD454E6}"/>
    <pc:docChg chg="addSld modSld">
      <pc:chgData name="Dharam Singh Meena" userId="ac1f8aaee792851b" providerId="Windows Live" clId="Web-{5F48E98C-EA46-4412-BC68-180BDAD454E6}" dt="2020-03-31T07:21:24.711" v="400" actId="20577"/>
      <pc:docMkLst>
        <pc:docMk/>
      </pc:docMkLst>
      <pc:sldChg chg="modSp">
        <pc:chgData name="Dharam Singh Meena" userId="ac1f8aaee792851b" providerId="Windows Live" clId="Web-{5F48E98C-EA46-4412-BC68-180BDAD454E6}" dt="2020-03-31T06:45:17.327" v="4" actId="20577"/>
        <pc:sldMkLst>
          <pc:docMk/>
          <pc:sldMk cId="3020284439" sldId="257"/>
        </pc:sldMkLst>
        <pc:spChg chg="mod">
          <ac:chgData name="Dharam Singh Meena" userId="ac1f8aaee792851b" providerId="Windows Live" clId="Web-{5F48E98C-EA46-4412-BC68-180BDAD454E6}" dt="2020-03-31T06:45:17.327" v="4" actId="20577"/>
          <ac:spMkLst>
            <pc:docMk/>
            <pc:sldMk cId="3020284439" sldId="257"/>
            <ac:spMk id="3" creationId="{719526D9-F1E7-4FD8-BCE1-AF0AA8484F5E}"/>
          </ac:spMkLst>
        </pc:spChg>
      </pc:sldChg>
      <pc:sldChg chg="modSp">
        <pc:chgData name="Dharam Singh Meena" userId="ac1f8aaee792851b" providerId="Windows Live" clId="Web-{5F48E98C-EA46-4412-BC68-180BDAD454E6}" dt="2020-03-31T06:45:17.452" v="10" actId="20577"/>
        <pc:sldMkLst>
          <pc:docMk/>
          <pc:sldMk cId="1175584294" sldId="258"/>
        </pc:sldMkLst>
        <pc:spChg chg="mod">
          <ac:chgData name="Dharam Singh Meena" userId="ac1f8aaee792851b" providerId="Windows Live" clId="Web-{5F48E98C-EA46-4412-BC68-180BDAD454E6}" dt="2020-03-31T06:45:17.421" v="8" actId="20577"/>
          <ac:spMkLst>
            <pc:docMk/>
            <pc:sldMk cId="1175584294" sldId="258"/>
            <ac:spMk id="2" creationId="{7E3B1FF6-39E5-41CC-8DFB-B640A18CBBA4}"/>
          </ac:spMkLst>
        </pc:spChg>
        <pc:spChg chg="mod">
          <ac:chgData name="Dharam Singh Meena" userId="ac1f8aaee792851b" providerId="Windows Live" clId="Web-{5F48E98C-EA46-4412-BC68-180BDAD454E6}" dt="2020-03-31T06:45:17.452" v="10" actId="20577"/>
          <ac:spMkLst>
            <pc:docMk/>
            <pc:sldMk cId="1175584294" sldId="258"/>
            <ac:spMk id="3" creationId="{9848B979-D6B6-4D6E-9E9D-2833FB1A905F}"/>
          </ac:spMkLst>
        </pc:spChg>
      </pc:sldChg>
      <pc:sldChg chg="modSp">
        <pc:chgData name="Dharam Singh Meena" userId="ac1f8aaee792851b" providerId="Windows Live" clId="Web-{5F48E98C-EA46-4412-BC68-180BDAD454E6}" dt="2020-03-31T06:45:25.452" v="15" actId="20577"/>
        <pc:sldMkLst>
          <pc:docMk/>
          <pc:sldMk cId="4226015081" sldId="259"/>
        </pc:sldMkLst>
        <pc:spChg chg="mod">
          <ac:chgData name="Dharam Singh Meena" userId="ac1f8aaee792851b" providerId="Windows Live" clId="Web-{5F48E98C-EA46-4412-BC68-180BDAD454E6}" dt="2020-03-31T06:45:25.452" v="15" actId="20577"/>
          <ac:spMkLst>
            <pc:docMk/>
            <pc:sldMk cId="4226015081" sldId="259"/>
            <ac:spMk id="2" creationId="{134F917B-458C-46F5-8943-01D576ED360B}"/>
          </ac:spMkLst>
        </pc:spChg>
      </pc:sldChg>
      <pc:sldChg chg="modSp">
        <pc:chgData name="Dharam Singh Meena" userId="ac1f8aaee792851b" providerId="Windows Live" clId="Web-{5F48E98C-EA46-4412-BC68-180BDAD454E6}" dt="2020-03-31T06:46:12.752" v="27" actId="20577"/>
        <pc:sldMkLst>
          <pc:docMk/>
          <pc:sldMk cId="954197911" sldId="260"/>
        </pc:sldMkLst>
        <pc:spChg chg="mod">
          <ac:chgData name="Dharam Singh Meena" userId="ac1f8aaee792851b" providerId="Windows Live" clId="Web-{5F48E98C-EA46-4412-BC68-180BDAD454E6}" dt="2020-03-31T06:46:12.752" v="27" actId="20577"/>
          <ac:spMkLst>
            <pc:docMk/>
            <pc:sldMk cId="954197911" sldId="260"/>
            <ac:spMk id="3" creationId="{56156079-7E9B-421C-BA1F-3F0947663E62}"/>
          </ac:spMkLst>
        </pc:spChg>
      </pc:sldChg>
      <pc:sldChg chg="modSp">
        <pc:chgData name="Dharam Singh Meena" userId="ac1f8aaee792851b" providerId="Windows Live" clId="Web-{5F48E98C-EA46-4412-BC68-180BDAD454E6}" dt="2020-03-31T06:46:12.830" v="29" actId="20577"/>
        <pc:sldMkLst>
          <pc:docMk/>
          <pc:sldMk cId="3922996793" sldId="261"/>
        </pc:sldMkLst>
        <pc:spChg chg="mod">
          <ac:chgData name="Dharam Singh Meena" userId="ac1f8aaee792851b" providerId="Windows Live" clId="Web-{5F48E98C-EA46-4412-BC68-180BDAD454E6}" dt="2020-03-31T06:46:12.830" v="29" actId="20577"/>
          <ac:spMkLst>
            <pc:docMk/>
            <pc:sldMk cId="3922996793" sldId="261"/>
            <ac:spMk id="2" creationId="{CE6CC48B-5ACC-48D5-A01F-B275A591F22C}"/>
          </ac:spMkLst>
        </pc:spChg>
      </pc:sldChg>
      <pc:sldChg chg="modSp">
        <pc:chgData name="Dharam Singh Meena" userId="ac1f8aaee792851b" providerId="Windows Live" clId="Web-{5F48E98C-EA46-4412-BC68-180BDAD454E6}" dt="2020-03-31T06:46:00.892" v="21" actId="20577"/>
        <pc:sldMkLst>
          <pc:docMk/>
          <pc:sldMk cId="2461065867" sldId="262"/>
        </pc:sldMkLst>
        <pc:spChg chg="mod">
          <ac:chgData name="Dharam Singh Meena" userId="ac1f8aaee792851b" providerId="Windows Live" clId="Web-{5F48E98C-EA46-4412-BC68-180BDAD454E6}" dt="2020-03-31T06:46:00.892" v="21" actId="20577"/>
          <ac:spMkLst>
            <pc:docMk/>
            <pc:sldMk cId="2461065867" sldId="262"/>
            <ac:spMk id="3" creationId="{FD0048BC-9B04-4643-A0AA-4934D1B1A07B}"/>
          </ac:spMkLst>
        </pc:spChg>
      </pc:sldChg>
      <pc:sldChg chg="addSp modSp new mod modClrScheme chgLayout">
        <pc:chgData name="Dharam Singh Meena" userId="ac1f8aaee792851b" providerId="Windows Live" clId="Web-{5F48E98C-EA46-4412-BC68-180BDAD454E6}" dt="2020-03-31T06:55:24.880" v="145"/>
        <pc:sldMkLst>
          <pc:docMk/>
          <pc:sldMk cId="1921733390" sldId="267"/>
        </pc:sldMkLst>
        <pc:spChg chg="mod ord">
          <ac:chgData name="Dharam Singh Meena" userId="ac1f8aaee792851b" providerId="Windows Live" clId="Web-{5F48E98C-EA46-4412-BC68-180BDAD454E6}" dt="2020-03-31T06:55:24.880" v="145"/>
          <ac:spMkLst>
            <pc:docMk/>
            <pc:sldMk cId="1921733390" sldId="267"/>
            <ac:spMk id="2" creationId="{AEC38EE3-7CB1-48C9-85C5-933380A9E3AA}"/>
          </ac:spMkLst>
        </pc:spChg>
        <pc:spChg chg="mod ord">
          <ac:chgData name="Dharam Singh Meena" userId="ac1f8aaee792851b" providerId="Windows Live" clId="Web-{5F48E98C-EA46-4412-BC68-180BDAD454E6}" dt="2020-03-31T06:55:06.207" v="144"/>
          <ac:spMkLst>
            <pc:docMk/>
            <pc:sldMk cId="1921733390" sldId="267"/>
            <ac:spMk id="3" creationId="{04B78DE8-ED6D-45C5-A1E5-80E884258CDA}"/>
          </ac:spMkLst>
        </pc:spChg>
        <pc:spChg chg="add mod ord">
          <ac:chgData name="Dharam Singh Meena" userId="ac1f8aaee792851b" providerId="Windows Live" clId="Web-{5F48E98C-EA46-4412-BC68-180BDAD454E6}" dt="2020-03-31T06:54:57.097" v="143"/>
          <ac:spMkLst>
            <pc:docMk/>
            <pc:sldMk cId="1921733390" sldId="267"/>
            <ac:spMk id="4" creationId="{5C7AB3A4-B30F-4DEC-9166-EB5DC2522BB1}"/>
          </ac:spMkLst>
        </pc:spChg>
      </pc:sldChg>
      <pc:sldChg chg="modSp new">
        <pc:chgData name="Dharam Singh Meena" userId="ac1f8aaee792851b" providerId="Windows Live" clId="Web-{5F48E98C-EA46-4412-BC68-180BDAD454E6}" dt="2020-03-31T07:13:09.743" v="338"/>
        <pc:sldMkLst>
          <pc:docMk/>
          <pc:sldMk cId="1472592990" sldId="268"/>
        </pc:sldMkLst>
        <pc:spChg chg="mod">
          <ac:chgData name="Dharam Singh Meena" userId="ac1f8aaee792851b" providerId="Windows Live" clId="Web-{5F48E98C-EA46-4412-BC68-180BDAD454E6}" dt="2020-03-31T07:00:51.369" v="157" actId="1076"/>
          <ac:spMkLst>
            <pc:docMk/>
            <pc:sldMk cId="1472592990" sldId="268"/>
            <ac:spMk id="2" creationId="{411F9006-E7E8-4182-8AA0-4234CFCF439D}"/>
          </ac:spMkLst>
        </pc:spChg>
        <pc:spChg chg="mod">
          <ac:chgData name="Dharam Singh Meena" userId="ac1f8aaee792851b" providerId="Windows Live" clId="Web-{5F48E98C-EA46-4412-BC68-180BDAD454E6}" dt="2020-03-31T07:13:03.883" v="337"/>
          <ac:spMkLst>
            <pc:docMk/>
            <pc:sldMk cId="1472592990" sldId="268"/>
            <ac:spMk id="3" creationId="{2E64A05A-6ED8-4827-86F1-05BBC29E9726}"/>
          </ac:spMkLst>
        </pc:spChg>
        <pc:spChg chg="mod">
          <ac:chgData name="Dharam Singh Meena" userId="ac1f8aaee792851b" providerId="Windows Live" clId="Web-{5F48E98C-EA46-4412-BC68-180BDAD454E6}" dt="2020-03-31T07:13:09.743" v="338"/>
          <ac:spMkLst>
            <pc:docMk/>
            <pc:sldMk cId="1472592990" sldId="268"/>
            <ac:spMk id="4" creationId="{6CA638CD-D2FA-4CEC-B150-25108C708984}"/>
          </ac:spMkLst>
        </pc:spChg>
      </pc:sldChg>
      <pc:sldChg chg="modSp new">
        <pc:chgData name="Dharam Singh Meena" userId="ac1f8aaee792851b" providerId="Windows Live" clId="Web-{5F48E98C-EA46-4412-BC68-180BDAD454E6}" dt="2020-03-31T07:21:24.554" v="398" actId="20577"/>
        <pc:sldMkLst>
          <pc:docMk/>
          <pc:sldMk cId="1968384989" sldId="269"/>
        </pc:sldMkLst>
        <pc:spChg chg="mod">
          <ac:chgData name="Dharam Singh Meena" userId="ac1f8aaee792851b" providerId="Windows Live" clId="Web-{5F48E98C-EA46-4412-BC68-180BDAD454E6}" dt="2020-03-31T07:12:00.754" v="332" actId="1076"/>
          <ac:spMkLst>
            <pc:docMk/>
            <pc:sldMk cId="1968384989" sldId="269"/>
            <ac:spMk id="2" creationId="{3071BAEA-188A-491F-ABCC-E03FE555C51B}"/>
          </ac:spMkLst>
        </pc:spChg>
        <pc:spChg chg="mod">
          <ac:chgData name="Dharam Singh Meena" userId="ac1f8aaee792851b" providerId="Windows Live" clId="Web-{5F48E98C-EA46-4412-BC68-180BDAD454E6}" dt="2020-03-31T07:21:24.179" v="395" actId="20577"/>
          <ac:spMkLst>
            <pc:docMk/>
            <pc:sldMk cId="1968384989" sldId="269"/>
            <ac:spMk id="3" creationId="{5E39F5CC-ED29-4E9F-9AEF-3CDE9E71EE59}"/>
          </ac:spMkLst>
        </pc:spChg>
        <pc:spChg chg="mod">
          <ac:chgData name="Dharam Singh Meena" userId="ac1f8aaee792851b" providerId="Windows Live" clId="Web-{5F48E98C-EA46-4412-BC68-180BDAD454E6}" dt="2020-03-31T07:21:24.554" v="398" actId="20577"/>
          <ac:spMkLst>
            <pc:docMk/>
            <pc:sldMk cId="1968384989" sldId="269"/>
            <ac:spMk id="4" creationId="{B1A46871-03B8-4466-9D02-B224BA5D2E8E}"/>
          </ac:spMkLst>
        </pc:spChg>
      </pc:sldChg>
    </pc:docChg>
  </pc:docChgLst>
  <pc:docChgLst>
    <pc:chgData name="Dharam Singh Meena" userId="ac1f8aaee792851b" providerId="Windows Live" clId="Web-{18D7AE51-5B46-4673-A490-B18DEB442BB6}"/>
    <pc:docChg chg="modSld">
      <pc:chgData name="Dharam Singh Meena" userId="ac1f8aaee792851b" providerId="Windows Live" clId="Web-{18D7AE51-5B46-4673-A490-B18DEB442BB6}" dt="2020-03-31T11:06:04.217" v="441" actId="20577"/>
      <pc:docMkLst>
        <pc:docMk/>
      </pc:docMkLst>
      <pc:sldChg chg="modSp">
        <pc:chgData name="Dharam Singh Meena" userId="ac1f8aaee792851b" providerId="Windows Live" clId="Web-{18D7AE51-5B46-4673-A490-B18DEB442BB6}" dt="2020-03-31T10:59:47.126" v="372" actId="20577"/>
        <pc:sldMkLst>
          <pc:docMk/>
          <pc:sldMk cId="4226015081" sldId="259"/>
        </pc:sldMkLst>
        <pc:spChg chg="mod">
          <ac:chgData name="Dharam Singh Meena" userId="ac1f8aaee792851b" providerId="Windows Live" clId="Web-{18D7AE51-5B46-4673-A490-B18DEB442BB6}" dt="2020-03-31T10:59:47.126" v="372" actId="20577"/>
          <ac:spMkLst>
            <pc:docMk/>
            <pc:sldMk cId="4226015081" sldId="259"/>
            <ac:spMk id="3" creationId="{1ADE90E7-AE5F-4AEC-B4DF-58FC5C31CAAC}"/>
          </ac:spMkLst>
        </pc:spChg>
      </pc:sldChg>
      <pc:sldChg chg="modSp">
        <pc:chgData name="Dharam Singh Meena" userId="ac1f8aaee792851b" providerId="Windows Live" clId="Web-{18D7AE51-5B46-4673-A490-B18DEB442BB6}" dt="2020-03-31T11:02:59.781" v="402" actId="20577"/>
        <pc:sldMkLst>
          <pc:docMk/>
          <pc:sldMk cId="3922996793" sldId="261"/>
        </pc:sldMkLst>
        <pc:spChg chg="mod">
          <ac:chgData name="Dharam Singh Meena" userId="ac1f8aaee792851b" providerId="Windows Live" clId="Web-{18D7AE51-5B46-4673-A490-B18DEB442BB6}" dt="2020-03-31T11:00:33.782" v="380" actId="14100"/>
          <ac:spMkLst>
            <pc:docMk/>
            <pc:sldMk cId="3922996793" sldId="261"/>
            <ac:spMk id="2" creationId="{CE6CC48B-5ACC-48D5-A01F-B275A591F22C}"/>
          </ac:spMkLst>
        </pc:spChg>
        <pc:spChg chg="mod">
          <ac:chgData name="Dharam Singh Meena" userId="ac1f8aaee792851b" providerId="Windows Live" clId="Web-{18D7AE51-5B46-4673-A490-B18DEB442BB6}" dt="2020-03-31T11:01:46.266" v="391" actId="20577"/>
          <ac:spMkLst>
            <pc:docMk/>
            <pc:sldMk cId="3922996793" sldId="261"/>
            <ac:spMk id="3" creationId="{A7D79B03-46E3-4EDD-B765-68EECC1D6FFF}"/>
          </ac:spMkLst>
        </pc:spChg>
        <pc:spChg chg="mod">
          <ac:chgData name="Dharam Singh Meena" userId="ac1f8aaee792851b" providerId="Windows Live" clId="Web-{18D7AE51-5B46-4673-A490-B18DEB442BB6}" dt="2020-03-31T11:02:59.781" v="402" actId="20577"/>
          <ac:spMkLst>
            <pc:docMk/>
            <pc:sldMk cId="3922996793" sldId="261"/>
            <ac:spMk id="4" creationId="{0677AD28-5D3C-46D4-A5A4-CF163D5AD48E}"/>
          </ac:spMkLst>
        </pc:spChg>
      </pc:sldChg>
      <pc:sldChg chg="modSp">
        <pc:chgData name="Dharam Singh Meena" userId="ac1f8aaee792851b" providerId="Windows Live" clId="Web-{18D7AE51-5B46-4673-A490-B18DEB442BB6}" dt="2020-03-31T11:03:46.608" v="408" actId="20577"/>
        <pc:sldMkLst>
          <pc:docMk/>
          <pc:sldMk cId="521922071" sldId="263"/>
        </pc:sldMkLst>
        <pc:spChg chg="mod">
          <ac:chgData name="Dharam Singh Meena" userId="ac1f8aaee792851b" providerId="Windows Live" clId="Web-{18D7AE51-5B46-4673-A490-B18DEB442BB6}" dt="2020-03-31T11:03:46.608" v="408" actId="20577"/>
          <ac:spMkLst>
            <pc:docMk/>
            <pc:sldMk cId="521922071" sldId="263"/>
            <ac:spMk id="3" creationId="{D4071E1F-418C-4A3E-B139-9CEAAF97CB80}"/>
          </ac:spMkLst>
        </pc:spChg>
      </pc:sldChg>
      <pc:sldChg chg="modSp">
        <pc:chgData name="Dharam Singh Meena" userId="ac1f8aaee792851b" providerId="Windows Live" clId="Web-{18D7AE51-5B46-4673-A490-B18DEB442BB6}" dt="2020-03-31T11:04:07.546" v="412" actId="20577"/>
        <pc:sldMkLst>
          <pc:docMk/>
          <pc:sldMk cId="2982853324" sldId="264"/>
        </pc:sldMkLst>
        <pc:spChg chg="mod">
          <ac:chgData name="Dharam Singh Meena" userId="ac1f8aaee792851b" providerId="Windows Live" clId="Web-{18D7AE51-5B46-4673-A490-B18DEB442BB6}" dt="2020-03-31T11:04:07.546" v="412" actId="20577"/>
          <ac:spMkLst>
            <pc:docMk/>
            <pc:sldMk cId="2982853324" sldId="264"/>
            <ac:spMk id="2" creationId="{EEDF7739-076E-42FB-9DB7-8C5AB2AA63BB}"/>
          </ac:spMkLst>
        </pc:spChg>
      </pc:sldChg>
      <pc:sldChg chg="modSp">
        <pc:chgData name="Dharam Singh Meena" userId="ac1f8aaee792851b" providerId="Windows Live" clId="Web-{18D7AE51-5B46-4673-A490-B18DEB442BB6}" dt="2020-03-31T11:06:04.201" v="440" actId="20577"/>
        <pc:sldMkLst>
          <pc:docMk/>
          <pc:sldMk cId="2714510932" sldId="266"/>
        </pc:sldMkLst>
        <pc:spChg chg="mod">
          <ac:chgData name="Dharam Singh Meena" userId="ac1f8aaee792851b" providerId="Windows Live" clId="Web-{18D7AE51-5B46-4673-A490-B18DEB442BB6}" dt="2020-03-31T11:06:04.201" v="440" actId="20577"/>
          <ac:spMkLst>
            <pc:docMk/>
            <pc:sldMk cId="2714510932" sldId="266"/>
            <ac:spMk id="3" creationId="{7E319B32-45A3-4CBF-84AF-6E079AF635CD}"/>
          </ac:spMkLst>
        </pc:spChg>
      </pc:sldChg>
      <pc:sldChg chg="modSp">
        <pc:chgData name="Dharam Singh Meena" userId="ac1f8aaee792851b" providerId="Windows Live" clId="Web-{18D7AE51-5B46-4673-A490-B18DEB442BB6}" dt="2020-03-31T10:58:31.469" v="364" actId="20577"/>
        <pc:sldMkLst>
          <pc:docMk/>
          <pc:sldMk cId="1921733390" sldId="267"/>
        </pc:sldMkLst>
        <pc:spChg chg="mod">
          <ac:chgData name="Dharam Singh Meena" userId="ac1f8aaee792851b" providerId="Windows Live" clId="Web-{18D7AE51-5B46-4673-A490-B18DEB442BB6}" dt="2020-03-31T10:58:09.094" v="356" actId="20577"/>
          <ac:spMkLst>
            <pc:docMk/>
            <pc:sldMk cId="1921733390" sldId="267"/>
            <ac:spMk id="3" creationId="{04B78DE8-ED6D-45C5-A1E5-80E884258CDA}"/>
          </ac:spMkLst>
        </pc:spChg>
        <pc:spChg chg="mod">
          <ac:chgData name="Dharam Singh Meena" userId="ac1f8aaee792851b" providerId="Windows Live" clId="Web-{18D7AE51-5B46-4673-A490-B18DEB442BB6}" dt="2020-03-31T10:58:31.469" v="364" actId="20577"/>
          <ac:spMkLst>
            <pc:docMk/>
            <pc:sldMk cId="1921733390" sldId="267"/>
            <ac:spMk id="4" creationId="{5C7AB3A4-B30F-4DEC-9166-EB5DC2522BB1}"/>
          </ac:spMkLst>
        </pc:spChg>
      </pc:sldChg>
      <pc:sldChg chg="modSp">
        <pc:chgData name="Dharam Singh Meena" userId="ac1f8aaee792851b" providerId="Windows Live" clId="Web-{18D7AE51-5B46-4673-A490-B18DEB442BB6}" dt="2020-03-31T10:56:41.126" v="343" actId="14100"/>
        <pc:sldMkLst>
          <pc:docMk/>
          <pc:sldMk cId="1472592990" sldId="268"/>
        </pc:sldMkLst>
        <pc:spChg chg="mod">
          <ac:chgData name="Dharam Singh Meena" userId="ac1f8aaee792851b" providerId="Windows Live" clId="Web-{18D7AE51-5B46-4673-A490-B18DEB442BB6}" dt="2020-03-31T10:56:41.126" v="343" actId="14100"/>
          <ac:spMkLst>
            <pc:docMk/>
            <pc:sldMk cId="1472592990" sldId="268"/>
            <ac:spMk id="3" creationId="{2E64A05A-6ED8-4827-86F1-05BBC29E9726}"/>
          </ac:spMkLst>
        </pc:spChg>
        <pc:spChg chg="mod">
          <ac:chgData name="Dharam Singh Meena" userId="ac1f8aaee792851b" providerId="Windows Live" clId="Web-{18D7AE51-5B46-4673-A490-B18DEB442BB6}" dt="2020-03-31T10:56:29.220" v="341" actId="20577"/>
          <ac:spMkLst>
            <pc:docMk/>
            <pc:sldMk cId="1472592990" sldId="268"/>
            <ac:spMk id="4" creationId="{6CA638CD-D2FA-4CEC-B150-25108C708984}"/>
          </ac:spMkLst>
        </pc:spChg>
      </pc:sldChg>
      <pc:sldChg chg="modSp">
        <pc:chgData name="Dharam Singh Meena" userId="ac1f8aaee792851b" providerId="Windows Live" clId="Web-{18D7AE51-5B46-4673-A490-B18DEB442BB6}" dt="2020-03-31T10:50:44.051" v="264" actId="20577"/>
        <pc:sldMkLst>
          <pc:docMk/>
          <pc:sldMk cId="1968384989" sldId="269"/>
        </pc:sldMkLst>
        <pc:spChg chg="mod">
          <ac:chgData name="Dharam Singh Meena" userId="ac1f8aaee792851b" providerId="Windows Live" clId="Web-{18D7AE51-5B46-4673-A490-B18DEB442BB6}" dt="2020-03-31T10:48:38.912" v="252" actId="20577"/>
          <ac:spMkLst>
            <pc:docMk/>
            <pc:sldMk cId="1968384989" sldId="269"/>
            <ac:spMk id="3" creationId="{5E39F5CC-ED29-4E9F-9AEF-3CDE9E71EE59}"/>
          </ac:spMkLst>
        </pc:spChg>
        <pc:spChg chg="mod">
          <ac:chgData name="Dharam Singh Meena" userId="ac1f8aaee792851b" providerId="Windows Live" clId="Web-{18D7AE51-5B46-4673-A490-B18DEB442BB6}" dt="2020-03-31T10:50:44.051" v="264" actId="20577"/>
          <ac:spMkLst>
            <pc:docMk/>
            <pc:sldMk cId="1968384989" sldId="269"/>
            <ac:spMk id="4" creationId="{B1A46871-03B8-4466-9D02-B224BA5D2E8E}"/>
          </ac:spMkLst>
        </pc:spChg>
      </pc:sldChg>
    </pc:docChg>
  </pc:docChgLst>
  <pc:docChgLst>
    <pc:chgData name="Dharam Singh Meena" userId="ac1f8aaee792851b" providerId="Windows Live" clId="Web-{E61388EF-ACC9-4554-A814-81B30E073AF1}"/>
    <pc:docChg chg="addSld modSld">
      <pc:chgData name="Dharam Singh Meena" userId="ac1f8aaee792851b" providerId="Windows Live" clId="Web-{E61388EF-ACC9-4554-A814-81B30E073AF1}" dt="2020-03-28T10:40:38.250" v="45" actId="20577"/>
      <pc:docMkLst>
        <pc:docMk/>
      </pc:docMkLst>
      <pc:sldChg chg="modSp">
        <pc:chgData name="Dharam Singh Meena" userId="ac1f8aaee792851b" providerId="Windows Live" clId="Web-{E61388EF-ACC9-4554-A814-81B30E073AF1}" dt="2020-03-28T10:35:41.750" v="19" actId="20577"/>
        <pc:sldMkLst>
          <pc:docMk/>
          <pc:sldMk cId="4226015081" sldId="259"/>
        </pc:sldMkLst>
        <pc:spChg chg="mod">
          <ac:chgData name="Dharam Singh Meena" userId="ac1f8aaee792851b" providerId="Windows Live" clId="Web-{E61388EF-ACC9-4554-A814-81B30E073AF1}" dt="2020-03-28T10:34:06.765" v="7" actId="14100"/>
          <ac:spMkLst>
            <pc:docMk/>
            <pc:sldMk cId="4226015081" sldId="259"/>
            <ac:spMk id="2" creationId="{134F917B-458C-46F5-8943-01D576ED360B}"/>
          </ac:spMkLst>
        </pc:spChg>
        <pc:spChg chg="mod">
          <ac:chgData name="Dharam Singh Meena" userId="ac1f8aaee792851b" providerId="Windows Live" clId="Web-{E61388EF-ACC9-4554-A814-81B30E073AF1}" dt="2020-03-28T10:35:41.750" v="19" actId="20577"/>
          <ac:spMkLst>
            <pc:docMk/>
            <pc:sldMk cId="4226015081" sldId="259"/>
            <ac:spMk id="3" creationId="{1ADE90E7-AE5F-4AEC-B4DF-58FC5C31CAAC}"/>
          </ac:spMkLst>
        </pc:spChg>
      </pc:sldChg>
      <pc:sldChg chg="delSp modSp new">
        <pc:chgData name="Dharam Singh Meena" userId="ac1f8aaee792851b" providerId="Windows Live" clId="Web-{E61388EF-ACC9-4554-A814-81B30E073AF1}" dt="2020-03-28T10:40:38.250" v="44" actId="20577"/>
        <pc:sldMkLst>
          <pc:docMk/>
          <pc:sldMk cId="954197911" sldId="260"/>
        </pc:sldMkLst>
        <pc:spChg chg="del mod">
          <ac:chgData name="Dharam Singh Meena" userId="ac1f8aaee792851b" providerId="Windows Live" clId="Web-{E61388EF-ACC9-4554-A814-81B30E073AF1}" dt="2020-03-28T10:37:07.812" v="28"/>
          <ac:spMkLst>
            <pc:docMk/>
            <pc:sldMk cId="954197911" sldId="260"/>
            <ac:spMk id="2" creationId="{FC7D16C5-6351-435B-8CE5-72612B8820C2}"/>
          </ac:spMkLst>
        </pc:spChg>
        <pc:spChg chg="mod">
          <ac:chgData name="Dharam Singh Meena" userId="ac1f8aaee792851b" providerId="Windows Live" clId="Web-{E61388EF-ACC9-4554-A814-81B30E073AF1}" dt="2020-03-28T10:40:38.250" v="44" actId="20577"/>
          <ac:spMkLst>
            <pc:docMk/>
            <pc:sldMk cId="954197911" sldId="260"/>
            <ac:spMk id="3" creationId="{56156079-7E9B-421C-BA1F-3F0947663E62}"/>
          </ac:spMkLst>
        </pc:spChg>
      </pc:sldChg>
    </pc:docChg>
  </pc:docChgLst>
  <pc:docChgLst>
    <pc:chgData name="Dharam Singh Meena" userId="ac1f8aaee792851b" providerId="Windows Live" clId="Web-{1A58ED22-8BE4-4D12-B791-E915C320D074}"/>
    <pc:docChg chg="addSld modSld">
      <pc:chgData name="Dharam Singh Meena" userId="ac1f8aaee792851b" providerId="Windows Live" clId="Web-{1A58ED22-8BE4-4D12-B791-E915C320D074}" dt="2020-03-31T06:28:51.638" v="138" actId="20577"/>
      <pc:docMkLst>
        <pc:docMk/>
      </pc:docMkLst>
      <pc:sldChg chg="addSp delSp modSp mod setBg setClrOvrMap">
        <pc:chgData name="Dharam Singh Meena" userId="ac1f8aaee792851b" providerId="Windows Live" clId="Web-{1A58ED22-8BE4-4D12-B791-E915C320D074}" dt="2020-03-31T06:28:51.622" v="137" actId="20577"/>
        <pc:sldMkLst>
          <pc:docMk/>
          <pc:sldMk cId="1977797717" sldId="265"/>
        </pc:sldMkLst>
        <pc:spChg chg="mod">
          <ac:chgData name="Dharam Singh Meena" userId="ac1f8aaee792851b" providerId="Windows Live" clId="Web-{1A58ED22-8BE4-4D12-B791-E915C320D074}" dt="2020-03-31T06:28:51.622" v="137" actId="20577"/>
          <ac:spMkLst>
            <pc:docMk/>
            <pc:sldMk cId="1977797717" sldId="265"/>
            <ac:spMk id="2" creationId="{CE258EA6-CD7B-4C73-92D5-EC1D86713070}"/>
          </ac:spMkLst>
        </pc:spChg>
        <pc:spChg chg="del mod">
          <ac:chgData name="Dharam Singh Meena" userId="ac1f8aaee792851b" providerId="Windows Live" clId="Web-{1A58ED22-8BE4-4D12-B791-E915C320D074}" dt="2020-03-31T06:10:12.779" v="24"/>
          <ac:spMkLst>
            <pc:docMk/>
            <pc:sldMk cId="1977797717" sldId="265"/>
            <ac:spMk id="3" creationId="{051D8472-B7C5-4EF3-84D7-7572FD3438FC}"/>
          </ac:spMkLst>
        </pc:spChg>
        <pc:spChg chg="mod">
          <ac:chgData name="Dharam Singh Meena" userId="ac1f8aaee792851b" providerId="Windows Live" clId="Web-{1A58ED22-8BE4-4D12-B791-E915C320D074}" dt="2020-03-31T06:17:41.623" v="79" actId="20577"/>
          <ac:spMkLst>
            <pc:docMk/>
            <pc:sldMk cId="1977797717" sldId="265"/>
            <ac:spMk id="4" creationId="{2BFD8872-86E7-40C8-AFA4-E2779AB23B44}"/>
          </ac:spMkLst>
        </pc:spChg>
        <pc:spChg chg="add del">
          <ac:chgData name="Dharam Singh Meena" userId="ac1f8aaee792851b" providerId="Windows Live" clId="Web-{1A58ED22-8BE4-4D12-B791-E915C320D074}" dt="2020-03-31T06:13:19.151" v="43"/>
          <ac:spMkLst>
            <pc:docMk/>
            <pc:sldMk cId="1977797717" sldId="265"/>
            <ac:spMk id="10" creationId="{EE1FC7B4-E4A7-4452-B413-1A623E3A7230}"/>
          </ac:spMkLst>
        </pc:spChg>
        <pc:spChg chg="add del">
          <ac:chgData name="Dharam Singh Meena" userId="ac1f8aaee792851b" providerId="Windows Live" clId="Web-{1A58ED22-8BE4-4D12-B791-E915C320D074}" dt="2020-03-31T06:13:19.151" v="43"/>
          <ac:spMkLst>
            <pc:docMk/>
            <pc:sldMk cId="1977797717" sldId="265"/>
            <ac:spMk id="12" creationId="{E0709AF0-24F0-4486-B189-BE6386BDB198}"/>
          </ac:spMkLst>
        </pc:spChg>
        <pc:spChg chg="add del">
          <ac:chgData name="Dharam Singh Meena" userId="ac1f8aaee792851b" providerId="Windows Live" clId="Web-{1A58ED22-8BE4-4D12-B791-E915C320D074}" dt="2020-03-31T06:13:19.151" v="43"/>
          <ac:spMkLst>
            <pc:docMk/>
            <pc:sldMk cId="1977797717" sldId="265"/>
            <ac:spMk id="14" creationId="{FBE3B62F-5853-4A3C-B050-6186351A7176}"/>
          </ac:spMkLst>
        </pc:spChg>
        <pc:spChg chg="add del">
          <ac:chgData name="Dharam Singh Meena" userId="ac1f8aaee792851b" providerId="Windows Live" clId="Web-{1A58ED22-8BE4-4D12-B791-E915C320D074}" dt="2020-03-31T06:13:03.572" v="36"/>
          <ac:spMkLst>
            <pc:docMk/>
            <pc:sldMk cId="1977797717" sldId="265"/>
            <ac:spMk id="16" creationId="{867D4867-5BA7-4462-B2F6-A23F4A622AA7}"/>
          </ac:spMkLst>
        </pc:spChg>
        <pc:picChg chg="add mod ord">
          <ac:chgData name="Dharam Singh Meena" userId="ac1f8aaee792851b" providerId="Windows Live" clId="Web-{1A58ED22-8BE4-4D12-B791-E915C320D074}" dt="2020-03-31T06:13:19.151" v="43"/>
          <ac:picMkLst>
            <pc:docMk/>
            <pc:sldMk cId="1977797717" sldId="265"/>
            <ac:picMk id="5" creationId="{CFBBC9DA-FD43-4B4C-9C64-3808124BB36C}"/>
          </ac:picMkLst>
        </pc:picChg>
      </pc:sldChg>
      <pc:sldChg chg="addSp delSp modSp new">
        <pc:chgData name="Dharam Singh Meena" userId="ac1f8aaee792851b" providerId="Windows Live" clId="Web-{1A58ED22-8BE4-4D12-B791-E915C320D074}" dt="2020-03-31T06:28:51.575" v="135" actId="20577"/>
        <pc:sldMkLst>
          <pc:docMk/>
          <pc:sldMk cId="2714510932" sldId="266"/>
        </pc:sldMkLst>
        <pc:spChg chg="del mod">
          <ac:chgData name="Dharam Singh Meena" userId="ac1f8aaee792851b" providerId="Windows Live" clId="Web-{1A58ED22-8BE4-4D12-B791-E915C320D074}" dt="2020-03-31T06:25:06.732" v="106"/>
          <ac:spMkLst>
            <pc:docMk/>
            <pc:sldMk cId="2714510932" sldId="266"/>
            <ac:spMk id="2" creationId="{007728EE-CBA1-48FF-940E-1BAD71025390}"/>
          </ac:spMkLst>
        </pc:spChg>
        <pc:spChg chg="mod">
          <ac:chgData name="Dharam Singh Meena" userId="ac1f8aaee792851b" providerId="Windows Live" clId="Web-{1A58ED22-8BE4-4D12-B791-E915C320D074}" dt="2020-03-31T06:28:51.575" v="135" actId="20577"/>
          <ac:spMkLst>
            <pc:docMk/>
            <pc:sldMk cId="2714510932" sldId="266"/>
            <ac:spMk id="3" creationId="{7E319B32-45A3-4CBF-84AF-6E079AF635CD}"/>
          </ac:spMkLst>
        </pc:spChg>
        <pc:spChg chg="add mod">
          <ac:chgData name="Dharam Singh Meena" userId="ac1f8aaee792851b" providerId="Windows Live" clId="Web-{1A58ED22-8BE4-4D12-B791-E915C320D074}" dt="2020-03-31T06:25:59.251" v="120" actId="1076"/>
          <ac:spMkLst>
            <pc:docMk/>
            <pc:sldMk cId="2714510932" sldId="266"/>
            <ac:spMk id="5" creationId="{4C9BB62F-06C2-4C35-BCE0-B95DFC3AEF82}"/>
          </ac:spMkLst>
        </pc:spChg>
      </pc:sldChg>
    </pc:docChg>
  </pc:docChgLst>
  <pc:docChgLst>
    <pc:chgData name="Dharam Singh Meena" userId="ac1f8aaee792851b" providerId="Windows Live" clId="Web-{DD523D75-B340-42BC-BFAF-F756083C1CA7}"/>
    <pc:docChg chg="addSld modSld sldOrd">
      <pc:chgData name="Dharam Singh Meena" userId="ac1f8aaee792851b" providerId="Windows Live" clId="Web-{DD523D75-B340-42BC-BFAF-F756083C1CA7}" dt="2020-03-29T17:13:46.875" v="237"/>
      <pc:docMkLst>
        <pc:docMk/>
      </pc:docMkLst>
      <pc:sldChg chg="modSp">
        <pc:chgData name="Dharam Singh Meena" userId="ac1f8aaee792851b" providerId="Windows Live" clId="Web-{DD523D75-B340-42BC-BFAF-F756083C1CA7}" dt="2020-03-29T17:12:13.468" v="235" actId="20577"/>
        <pc:sldMkLst>
          <pc:docMk/>
          <pc:sldMk cId="3922996793" sldId="261"/>
        </pc:sldMkLst>
        <pc:spChg chg="mod">
          <ac:chgData name="Dharam Singh Meena" userId="ac1f8aaee792851b" providerId="Windows Live" clId="Web-{DD523D75-B340-42BC-BFAF-F756083C1CA7}" dt="2020-03-29T17:12:13.468" v="235" actId="20577"/>
          <ac:spMkLst>
            <pc:docMk/>
            <pc:sldMk cId="3922996793" sldId="261"/>
            <ac:spMk id="3" creationId="{A7D79B03-46E3-4EDD-B765-68EECC1D6FFF}"/>
          </ac:spMkLst>
        </pc:spChg>
      </pc:sldChg>
      <pc:sldChg chg="modSp new ord">
        <pc:chgData name="Dharam Singh Meena" userId="ac1f8aaee792851b" providerId="Windows Live" clId="Web-{DD523D75-B340-42BC-BFAF-F756083C1CA7}" dt="2020-03-29T17:12:39.265" v="236"/>
        <pc:sldMkLst>
          <pc:docMk/>
          <pc:sldMk cId="2461065867" sldId="262"/>
        </pc:sldMkLst>
        <pc:spChg chg="mod">
          <ac:chgData name="Dharam Singh Meena" userId="ac1f8aaee792851b" providerId="Windows Live" clId="Web-{DD523D75-B340-42BC-BFAF-F756083C1CA7}" dt="2020-03-29T17:04:13.419" v="68" actId="14100"/>
          <ac:spMkLst>
            <pc:docMk/>
            <pc:sldMk cId="2461065867" sldId="262"/>
            <ac:spMk id="2" creationId="{2A015005-99CE-4375-85E1-BD23FBC69FD8}"/>
          </ac:spMkLst>
        </pc:spChg>
        <pc:spChg chg="mod">
          <ac:chgData name="Dharam Singh Meena" userId="ac1f8aaee792851b" providerId="Windows Live" clId="Web-{DD523D75-B340-42BC-BFAF-F756083C1CA7}" dt="2020-03-29T17:12:39.265" v="236"/>
          <ac:spMkLst>
            <pc:docMk/>
            <pc:sldMk cId="2461065867" sldId="262"/>
            <ac:spMk id="3" creationId="{FD0048BC-9B04-4643-A0AA-4934D1B1A07B}"/>
          </ac:spMkLst>
        </pc:spChg>
      </pc:sldChg>
      <pc:sldChg chg="new">
        <pc:chgData name="Dharam Singh Meena" userId="ac1f8aaee792851b" providerId="Windows Live" clId="Web-{DD523D75-B340-42BC-BFAF-F756083C1CA7}" dt="2020-03-29T17:13:46.875" v="237"/>
        <pc:sldMkLst>
          <pc:docMk/>
          <pc:sldMk cId="521922071" sldId="263"/>
        </pc:sldMkLst>
      </pc:sldChg>
    </pc:docChg>
  </pc:docChgLst>
  <pc:docChgLst>
    <pc:chgData name="Dharam Singh Meena" userId="ac1f8aaee792851b" providerId="Windows Live" clId="Web-{B698F366-7A02-43CD-8FB2-FB1DBFA9992F}"/>
    <pc:docChg chg="addSld modSld">
      <pc:chgData name="Dharam Singh Meena" userId="ac1f8aaee792851b" providerId="Windows Live" clId="Web-{B698F366-7A02-43CD-8FB2-FB1DBFA9992F}" dt="2020-03-30T16:51:51.277" v="120" actId="14100"/>
      <pc:docMkLst>
        <pc:docMk/>
      </pc:docMkLst>
      <pc:sldChg chg="modSp">
        <pc:chgData name="Dharam Singh Meena" userId="ac1f8aaee792851b" providerId="Windows Live" clId="Web-{B698F366-7A02-43CD-8FB2-FB1DBFA9992F}" dt="2020-03-30T16:40:04.391" v="15" actId="20577"/>
        <pc:sldMkLst>
          <pc:docMk/>
          <pc:sldMk cId="521922071" sldId="263"/>
        </pc:sldMkLst>
        <pc:spChg chg="mod">
          <ac:chgData name="Dharam Singh Meena" userId="ac1f8aaee792851b" providerId="Windows Live" clId="Web-{B698F366-7A02-43CD-8FB2-FB1DBFA9992F}" dt="2020-03-30T16:40:04.391" v="15" actId="20577"/>
          <ac:spMkLst>
            <pc:docMk/>
            <pc:sldMk cId="521922071" sldId="263"/>
            <ac:spMk id="3" creationId="{D4071E1F-418C-4A3E-B139-9CEAAF97CB80}"/>
          </ac:spMkLst>
        </pc:spChg>
      </pc:sldChg>
      <pc:sldChg chg="addSp delSp modSp new mod modClrScheme chgLayout">
        <pc:chgData name="Dharam Singh Meena" userId="ac1f8aaee792851b" providerId="Windows Live" clId="Web-{B698F366-7A02-43CD-8FB2-FB1DBFA9992F}" dt="2020-03-30T16:49:58.762" v="102" actId="20577"/>
        <pc:sldMkLst>
          <pc:docMk/>
          <pc:sldMk cId="2982853324" sldId="264"/>
        </pc:sldMkLst>
        <pc:spChg chg="mod ord">
          <ac:chgData name="Dharam Singh Meena" userId="ac1f8aaee792851b" providerId="Windows Live" clId="Web-{B698F366-7A02-43CD-8FB2-FB1DBFA9992F}" dt="2020-03-30T16:46:39.045" v="79" actId="14100"/>
          <ac:spMkLst>
            <pc:docMk/>
            <pc:sldMk cId="2982853324" sldId="264"/>
            <ac:spMk id="2" creationId="{EEDF7739-076E-42FB-9DB7-8C5AB2AA63BB}"/>
          </ac:spMkLst>
        </pc:spChg>
        <pc:spChg chg="del mod ord">
          <ac:chgData name="Dharam Singh Meena" userId="ac1f8aaee792851b" providerId="Windows Live" clId="Web-{B698F366-7A02-43CD-8FB2-FB1DBFA9992F}" dt="2020-03-30T16:45:09.030" v="67"/>
          <ac:spMkLst>
            <pc:docMk/>
            <pc:sldMk cId="2982853324" sldId="264"/>
            <ac:spMk id="3" creationId="{C0C8241C-26F6-402F-8EBE-268E23FCE4ED}"/>
          </ac:spMkLst>
        </pc:spChg>
        <pc:spChg chg="mod ord">
          <ac:chgData name="Dharam Singh Meena" userId="ac1f8aaee792851b" providerId="Windows Live" clId="Web-{B698F366-7A02-43CD-8FB2-FB1DBFA9992F}" dt="2020-03-30T16:49:58.762" v="102" actId="20577"/>
          <ac:spMkLst>
            <pc:docMk/>
            <pc:sldMk cId="2982853324" sldId="264"/>
            <ac:spMk id="4" creationId="{0EA9BF3E-3F2B-4494-8678-6573632E9379}"/>
          </ac:spMkLst>
        </pc:spChg>
        <pc:spChg chg="add del mod">
          <ac:chgData name="Dharam Singh Meena" userId="ac1f8aaee792851b" providerId="Windows Live" clId="Web-{B698F366-7A02-43CD-8FB2-FB1DBFA9992F}" dt="2020-03-30T16:48:21.559" v="90"/>
          <ac:spMkLst>
            <pc:docMk/>
            <pc:sldMk cId="2982853324" sldId="264"/>
            <ac:spMk id="8" creationId="{DB7216C5-4CFA-4985-B9CC-82494A1C24F1}"/>
          </ac:spMkLst>
        </pc:spChg>
        <pc:spChg chg="add del mod">
          <ac:chgData name="Dharam Singh Meena" userId="ac1f8aaee792851b" providerId="Windows Live" clId="Web-{B698F366-7A02-43CD-8FB2-FB1DBFA9992F}" dt="2020-03-30T16:49:38.653" v="99"/>
          <ac:spMkLst>
            <pc:docMk/>
            <pc:sldMk cId="2982853324" sldId="264"/>
            <ac:spMk id="12" creationId="{02CAF207-DE09-4D50-A8BF-E7FD0BF2CF71}"/>
          </ac:spMkLst>
        </pc:spChg>
        <pc:picChg chg="add del mod ord">
          <ac:chgData name="Dharam Singh Meena" userId="ac1f8aaee792851b" providerId="Windows Live" clId="Web-{B698F366-7A02-43CD-8FB2-FB1DBFA9992F}" dt="2020-03-30T16:48:04.138" v="89"/>
          <ac:picMkLst>
            <pc:docMk/>
            <pc:sldMk cId="2982853324" sldId="264"/>
            <ac:picMk id="5" creationId="{CF28EA5C-94C2-45D4-B1E3-4FCFD0B0F79C}"/>
          </ac:picMkLst>
        </pc:picChg>
        <pc:picChg chg="add del mod ord">
          <ac:chgData name="Dharam Singh Meena" userId="ac1f8aaee792851b" providerId="Windows Live" clId="Web-{B698F366-7A02-43CD-8FB2-FB1DBFA9992F}" dt="2020-03-30T16:48:38.325" v="92"/>
          <ac:picMkLst>
            <pc:docMk/>
            <pc:sldMk cId="2982853324" sldId="264"/>
            <ac:picMk id="9" creationId="{B2A1D076-FB16-49E8-ACFF-E5CC1D7A75AF}"/>
          </ac:picMkLst>
        </pc:picChg>
        <pc:picChg chg="add mod ord">
          <ac:chgData name="Dharam Singh Meena" userId="ac1f8aaee792851b" providerId="Windows Live" clId="Web-{B698F366-7A02-43CD-8FB2-FB1DBFA9992F}" dt="2020-03-30T16:49:38.653" v="99"/>
          <ac:picMkLst>
            <pc:docMk/>
            <pc:sldMk cId="2982853324" sldId="264"/>
            <ac:picMk id="13" creationId="{92722DB6-A1E3-4F42-A987-C48E7C045FEF}"/>
          </ac:picMkLst>
        </pc:picChg>
      </pc:sldChg>
      <pc:sldChg chg="modSp new">
        <pc:chgData name="Dharam Singh Meena" userId="ac1f8aaee792851b" providerId="Windows Live" clId="Web-{B698F366-7A02-43CD-8FB2-FB1DBFA9992F}" dt="2020-03-30T16:51:51.277" v="120" actId="14100"/>
        <pc:sldMkLst>
          <pc:docMk/>
          <pc:sldMk cId="1977797717" sldId="265"/>
        </pc:sldMkLst>
        <pc:spChg chg="mod">
          <ac:chgData name="Dharam Singh Meena" userId="ac1f8aaee792851b" providerId="Windows Live" clId="Web-{B698F366-7A02-43CD-8FB2-FB1DBFA9992F}" dt="2020-03-30T16:51:34.464" v="116" actId="14100"/>
          <ac:spMkLst>
            <pc:docMk/>
            <pc:sldMk cId="1977797717" sldId="265"/>
            <ac:spMk id="2" creationId="{CE258EA6-CD7B-4C73-92D5-EC1D86713070}"/>
          </ac:spMkLst>
        </pc:spChg>
        <pc:spChg chg="mod">
          <ac:chgData name="Dharam Singh Meena" userId="ac1f8aaee792851b" providerId="Windows Live" clId="Web-{B698F366-7A02-43CD-8FB2-FB1DBFA9992F}" dt="2020-03-30T16:51:51.277" v="120" actId="14100"/>
          <ac:spMkLst>
            <pc:docMk/>
            <pc:sldMk cId="1977797717" sldId="265"/>
            <ac:spMk id="4" creationId="{2BFD8872-86E7-40C8-AFA4-E2779AB23B44}"/>
          </ac:spMkLst>
        </pc:spChg>
      </pc:sldChg>
    </pc:docChg>
  </pc:docChgLst>
  <pc:docChgLst>
    <pc:chgData name="Dharam Singh Meena" userId="ac1f8aaee792851b" providerId="Windows Live" clId="Web-{F09F749D-32FB-4E46-905A-4CAB63C938ED}"/>
    <pc:docChg chg="modSld">
      <pc:chgData name="Dharam Singh Meena" userId="ac1f8aaee792851b" providerId="Windows Live" clId="Web-{F09F749D-32FB-4E46-905A-4CAB63C938ED}" dt="2020-03-30T14:14:14.066" v="60" actId="20577"/>
      <pc:docMkLst>
        <pc:docMk/>
      </pc:docMkLst>
      <pc:sldChg chg="addSp modSp mod modClrScheme chgLayout">
        <pc:chgData name="Dharam Singh Meena" userId="ac1f8aaee792851b" providerId="Windows Live" clId="Web-{F09F749D-32FB-4E46-905A-4CAB63C938ED}" dt="2020-03-30T14:09:21.331" v="33"/>
        <pc:sldMkLst>
          <pc:docMk/>
          <pc:sldMk cId="3922996793" sldId="261"/>
        </pc:sldMkLst>
        <pc:spChg chg="mod ord">
          <ac:chgData name="Dharam Singh Meena" userId="ac1f8aaee792851b" providerId="Windows Live" clId="Web-{F09F749D-32FB-4E46-905A-4CAB63C938ED}" dt="2020-03-30T14:05:47.752" v="1"/>
          <ac:spMkLst>
            <pc:docMk/>
            <pc:sldMk cId="3922996793" sldId="261"/>
            <ac:spMk id="2" creationId="{CE6CC48B-5ACC-48D5-A01F-B275A591F22C}"/>
          </ac:spMkLst>
        </pc:spChg>
        <pc:spChg chg="mod ord">
          <ac:chgData name="Dharam Singh Meena" userId="ac1f8aaee792851b" providerId="Windows Live" clId="Web-{F09F749D-32FB-4E46-905A-4CAB63C938ED}" dt="2020-03-30T14:07:10.861" v="10" actId="14100"/>
          <ac:spMkLst>
            <pc:docMk/>
            <pc:sldMk cId="3922996793" sldId="261"/>
            <ac:spMk id="3" creationId="{A7D79B03-46E3-4EDD-B765-68EECC1D6FFF}"/>
          </ac:spMkLst>
        </pc:spChg>
        <pc:spChg chg="add mod ord">
          <ac:chgData name="Dharam Singh Meena" userId="ac1f8aaee792851b" providerId="Windows Live" clId="Web-{F09F749D-32FB-4E46-905A-4CAB63C938ED}" dt="2020-03-30T14:09:21.331" v="33"/>
          <ac:spMkLst>
            <pc:docMk/>
            <pc:sldMk cId="3922996793" sldId="261"/>
            <ac:spMk id="4" creationId="{0677AD28-5D3C-46D4-A5A4-CF163D5AD48E}"/>
          </ac:spMkLst>
        </pc:spChg>
      </pc:sldChg>
      <pc:sldChg chg="modSp">
        <pc:chgData name="Dharam Singh Meena" userId="ac1f8aaee792851b" providerId="Windows Live" clId="Web-{F09F749D-32FB-4E46-905A-4CAB63C938ED}" dt="2020-03-30T14:13:28.316" v="58" actId="20577"/>
        <pc:sldMkLst>
          <pc:docMk/>
          <pc:sldMk cId="521922071" sldId="263"/>
        </pc:sldMkLst>
        <pc:spChg chg="mod">
          <ac:chgData name="Dharam Singh Meena" userId="ac1f8aaee792851b" providerId="Windows Live" clId="Web-{F09F749D-32FB-4E46-905A-4CAB63C938ED}" dt="2020-03-30T14:12:52.660" v="55" actId="20577"/>
          <ac:spMkLst>
            <pc:docMk/>
            <pc:sldMk cId="521922071" sldId="263"/>
            <ac:spMk id="2" creationId="{282A3639-AEE3-452F-A005-D1AC6E14EA3B}"/>
          </ac:spMkLst>
        </pc:spChg>
        <pc:spChg chg="mod">
          <ac:chgData name="Dharam Singh Meena" userId="ac1f8aaee792851b" providerId="Windows Live" clId="Web-{F09F749D-32FB-4E46-905A-4CAB63C938ED}" dt="2020-03-30T14:13:28.316" v="58" actId="20577"/>
          <ac:spMkLst>
            <pc:docMk/>
            <pc:sldMk cId="521922071" sldId="263"/>
            <ac:spMk id="3" creationId="{D4071E1F-418C-4A3E-B139-9CEAAF97CB80}"/>
          </ac:spMkLst>
        </pc:spChg>
      </pc:sldChg>
    </pc:docChg>
  </pc:docChgLst>
  <pc:docChgLst>
    <pc:chgData name="Dharam Singh Meena" userId="ac1f8aaee792851b" providerId="Windows Live" clId="Web-{2C60B54F-03D3-49EB-B3DC-6E538F4A06BD}"/>
    <pc:docChg chg="addSld modSld">
      <pc:chgData name="Dharam Singh Meena" userId="ac1f8aaee792851b" providerId="Windows Live" clId="Web-{2C60B54F-03D3-49EB-B3DC-6E538F4A06BD}" dt="2020-03-28T10:32:17.524" v="401"/>
      <pc:docMkLst>
        <pc:docMk/>
      </pc:docMkLst>
      <pc:sldChg chg="modSp">
        <pc:chgData name="Dharam Singh Meena" userId="ac1f8aaee792851b" providerId="Windows Live" clId="Web-{2C60B54F-03D3-49EB-B3DC-6E538F4A06BD}" dt="2020-03-28T07:19:40.181" v="250" actId="20577"/>
        <pc:sldMkLst>
          <pc:docMk/>
          <pc:sldMk cId="109857222" sldId="256"/>
        </pc:sldMkLst>
        <pc:spChg chg="mod">
          <ac:chgData name="Dharam Singh Meena" userId="ac1f8aaee792851b" providerId="Windows Live" clId="Web-{2C60B54F-03D3-49EB-B3DC-6E538F4A06BD}" dt="2020-03-28T07:19:28.900" v="239" actId="20577"/>
          <ac:spMkLst>
            <pc:docMk/>
            <pc:sldMk cId="109857222" sldId="256"/>
            <ac:spMk id="2" creationId="{00000000-0000-0000-0000-000000000000}"/>
          </ac:spMkLst>
        </pc:spChg>
        <pc:spChg chg="mod">
          <ac:chgData name="Dharam Singh Meena" userId="ac1f8aaee792851b" providerId="Windows Live" clId="Web-{2C60B54F-03D3-49EB-B3DC-6E538F4A06BD}" dt="2020-03-28T07:19:40.181" v="250" actId="20577"/>
          <ac:spMkLst>
            <pc:docMk/>
            <pc:sldMk cId="109857222" sldId="256"/>
            <ac:spMk id="3" creationId="{00000000-0000-0000-0000-000000000000}"/>
          </ac:spMkLst>
        </pc:spChg>
      </pc:sldChg>
      <pc:sldChg chg="modSp new">
        <pc:chgData name="Dharam Singh Meena" userId="ac1f8aaee792851b" providerId="Windows Live" clId="Web-{2C60B54F-03D3-49EB-B3DC-6E538F4A06BD}" dt="2020-03-28T10:01:10.654" v="253" actId="20577"/>
        <pc:sldMkLst>
          <pc:docMk/>
          <pc:sldMk cId="3020284439" sldId="257"/>
        </pc:sldMkLst>
        <pc:spChg chg="mod">
          <ac:chgData name="Dharam Singh Meena" userId="ac1f8aaee792851b" providerId="Windows Live" clId="Web-{2C60B54F-03D3-49EB-B3DC-6E538F4A06BD}" dt="2020-03-28T07:12:35.430" v="92" actId="1076"/>
          <ac:spMkLst>
            <pc:docMk/>
            <pc:sldMk cId="3020284439" sldId="257"/>
            <ac:spMk id="2" creationId="{E86126F2-70D5-440A-90CC-C7CF7EB7039D}"/>
          </ac:spMkLst>
        </pc:spChg>
        <pc:spChg chg="mod">
          <ac:chgData name="Dharam Singh Meena" userId="ac1f8aaee792851b" providerId="Windows Live" clId="Web-{2C60B54F-03D3-49EB-B3DC-6E538F4A06BD}" dt="2020-03-28T10:01:10.654" v="253" actId="20577"/>
          <ac:spMkLst>
            <pc:docMk/>
            <pc:sldMk cId="3020284439" sldId="257"/>
            <ac:spMk id="3" creationId="{719526D9-F1E7-4FD8-BCE1-AF0AA8484F5E}"/>
          </ac:spMkLst>
        </pc:spChg>
      </pc:sldChg>
      <pc:sldChg chg="modSp new">
        <pc:chgData name="Dharam Singh Meena" userId="ac1f8aaee792851b" providerId="Windows Live" clId="Web-{2C60B54F-03D3-49EB-B3DC-6E538F4A06BD}" dt="2020-03-28T10:32:00.680" v="398" actId="20577"/>
        <pc:sldMkLst>
          <pc:docMk/>
          <pc:sldMk cId="1175584294" sldId="258"/>
        </pc:sldMkLst>
        <pc:spChg chg="mod">
          <ac:chgData name="Dharam Singh Meena" userId="ac1f8aaee792851b" providerId="Windows Live" clId="Web-{2C60B54F-03D3-49EB-B3DC-6E538F4A06BD}" dt="2020-03-28T10:30:07.977" v="369" actId="14100"/>
          <ac:spMkLst>
            <pc:docMk/>
            <pc:sldMk cId="1175584294" sldId="258"/>
            <ac:spMk id="2" creationId="{7E3B1FF6-39E5-41CC-8DFB-B640A18CBBA4}"/>
          </ac:spMkLst>
        </pc:spChg>
        <pc:spChg chg="mod">
          <ac:chgData name="Dharam Singh Meena" userId="ac1f8aaee792851b" providerId="Windows Live" clId="Web-{2C60B54F-03D3-49EB-B3DC-6E538F4A06BD}" dt="2020-03-28T10:32:00.680" v="398" actId="20577"/>
          <ac:spMkLst>
            <pc:docMk/>
            <pc:sldMk cId="1175584294" sldId="258"/>
            <ac:spMk id="3" creationId="{9848B979-D6B6-4D6E-9E9D-2833FB1A905F}"/>
          </ac:spMkLst>
        </pc:spChg>
      </pc:sldChg>
      <pc:sldChg chg="new">
        <pc:chgData name="Dharam Singh Meena" userId="ac1f8aaee792851b" providerId="Windows Live" clId="Web-{2C60B54F-03D3-49EB-B3DC-6E538F4A06BD}" dt="2020-03-28T10:32:17.524" v="401"/>
        <pc:sldMkLst>
          <pc:docMk/>
          <pc:sldMk cId="4226015081"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lumMod val="85000"/>
            </a:schemeClr>
          </a:solidFill>
        </p:spPr>
        <p:txBody>
          <a:bodyPr>
            <a:normAutofit/>
          </a:bodyPr>
          <a:lstStyle/>
          <a:p>
            <a:r>
              <a:rPr lang="en-US" sz="3600"/>
              <a:t>Design and Analysis of Algorithms</a:t>
            </a:r>
          </a:p>
        </p:txBody>
      </p:sp>
      <p:sp>
        <p:nvSpPr>
          <p:cNvPr id="3" name="Subtitle 2"/>
          <p:cNvSpPr>
            <a:spLocks noGrp="1"/>
          </p:cNvSpPr>
          <p:nvPr>
            <p:ph type="subTitle" idx="1"/>
          </p:nvPr>
        </p:nvSpPr>
        <p:spPr>
          <a:solidFill>
            <a:schemeClr val="bg1">
              <a:lumMod val="85000"/>
            </a:schemeClr>
          </a:solidFill>
        </p:spPr>
        <p:txBody>
          <a:bodyPr vert="horz" lIns="91440" tIns="45720" rIns="91440" bIns="45720" rtlCol="0" anchor="t">
            <a:normAutofit lnSpcReduction="10000"/>
          </a:bodyPr>
          <a:lstStyle/>
          <a:p>
            <a:r>
              <a:rPr lang="en-US">
                <a:cs typeface="Calibri"/>
              </a:rPr>
              <a:t>Submitted to: Chandresh Kumar Maurya               </a:t>
            </a:r>
          </a:p>
          <a:p>
            <a:r>
              <a:rPr lang="en-US">
                <a:cs typeface="Calibri"/>
              </a:rPr>
              <a:t>Submitted by:Mayank Bhandari(181210030) and </a:t>
            </a:r>
          </a:p>
          <a:p>
            <a:r>
              <a:rPr lang="en-US">
                <a:cs typeface="Calibri"/>
              </a:rPr>
              <a:t>Dharam singh Meena(181210020) </a:t>
            </a:r>
          </a:p>
          <a:p>
            <a:r>
              <a:rPr lang="en-US">
                <a:cs typeface="Calibri"/>
              </a:rPr>
              <a:t>Cse 2nd year(2022)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8EA6-CD7B-4C73-92D5-EC1D86713070}"/>
              </a:ext>
            </a:extLst>
          </p:cNvPr>
          <p:cNvSpPr>
            <a:spLocks noGrp="1"/>
          </p:cNvSpPr>
          <p:nvPr>
            <p:ph type="title"/>
          </p:nvPr>
        </p:nvSpPr>
        <p:spPr>
          <a:xfrm>
            <a:off x="254979" y="258872"/>
            <a:ext cx="4767566" cy="566803"/>
          </a:xfrm>
          <a:solidFill>
            <a:schemeClr val="bg2"/>
          </a:solidFill>
        </p:spPr>
        <p:txBody>
          <a:bodyPr/>
          <a:lstStyle/>
          <a:p>
            <a:r>
              <a:rPr lang="en-US" b="1">
                <a:solidFill>
                  <a:schemeClr val="accent1"/>
                </a:solidFill>
                <a:cs typeface="Calibri Light"/>
              </a:rPr>
              <a:t>Solution Approach</a:t>
            </a:r>
          </a:p>
        </p:txBody>
      </p:sp>
      <p:pic>
        <p:nvPicPr>
          <p:cNvPr id="5" name="Picture 5">
            <a:extLst>
              <a:ext uri="{FF2B5EF4-FFF2-40B4-BE49-F238E27FC236}">
                <a16:creationId xmlns:a16="http://schemas.microsoft.com/office/drawing/2014/main" id="{CFBBC9DA-FD43-4B4C-9C64-3808124BB36C}"/>
              </a:ext>
            </a:extLst>
          </p:cNvPr>
          <p:cNvPicPr>
            <a:picLocks noGrp="1" noChangeAspect="1"/>
          </p:cNvPicPr>
          <p:nvPr>
            <p:ph idx="1"/>
          </p:nvPr>
        </p:nvPicPr>
        <p:blipFill>
          <a:blip r:embed="rId2"/>
          <a:stretch>
            <a:fillRect/>
          </a:stretch>
        </p:blipFill>
        <p:spPr>
          <a:xfrm>
            <a:off x="6097588" y="827123"/>
            <a:ext cx="6096000" cy="5137079"/>
          </a:xfrm>
        </p:spPr>
      </p:pic>
      <p:sp>
        <p:nvSpPr>
          <p:cNvPr id="4" name="Text Placeholder 3">
            <a:extLst>
              <a:ext uri="{FF2B5EF4-FFF2-40B4-BE49-F238E27FC236}">
                <a16:creationId xmlns:a16="http://schemas.microsoft.com/office/drawing/2014/main" id="{2BFD8872-86E7-40C8-AFA4-E2779AB23B44}"/>
              </a:ext>
            </a:extLst>
          </p:cNvPr>
          <p:cNvSpPr>
            <a:spLocks noGrp="1"/>
          </p:cNvSpPr>
          <p:nvPr>
            <p:ph type="body" sz="half" idx="2"/>
          </p:nvPr>
        </p:nvSpPr>
        <p:spPr>
          <a:xfrm>
            <a:off x="255241" y="1076195"/>
            <a:ext cx="4767304" cy="5137259"/>
          </a:xfrm>
          <a:solidFill>
            <a:schemeClr val="bg2"/>
          </a:solidFill>
        </p:spPr>
        <p:txBody>
          <a:bodyPr vert="horz" lIns="91440" tIns="45720" rIns="91440" bIns="45720" rtlCol="0" anchor="t">
            <a:normAutofit/>
          </a:bodyPr>
          <a:lstStyle/>
          <a:p>
            <a:endParaRPr lang="en-US" sz="2000">
              <a:ea typeface="+mn-lt"/>
              <a:cs typeface="+mn-lt"/>
            </a:endParaRPr>
          </a:p>
          <a:p>
            <a:r>
              <a:rPr lang="en-US" sz="2000">
                <a:ea typeface="+mn-lt"/>
                <a:cs typeface="+mn-lt"/>
              </a:rPr>
              <a:t>The </a:t>
            </a:r>
            <a:r>
              <a:rPr lang="en-US" sz="2000">
                <a:solidFill>
                  <a:schemeClr val="accent1"/>
                </a:solidFill>
                <a:ea typeface="+mn-lt"/>
                <a:cs typeface="+mn-lt"/>
              </a:rPr>
              <a:t>backtracking</a:t>
            </a:r>
            <a:r>
              <a:rPr lang="en-US" sz="2000">
                <a:ea typeface="+mn-lt"/>
                <a:cs typeface="+mn-lt"/>
              </a:rPr>
              <a:t> based solution works better than brute force by </a:t>
            </a:r>
            <a:r>
              <a:rPr lang="en-US" sz="2000">
                <a:solidFill>
                  <a:schemeClr val="accent1"/>
                </a:solidFill>
                <a:ea typeface="+mn-lt"/>
                <a:cs typeface="+mn-lt"/>
              </a:rPr>
              <a:t>ignoring infeasible solutions</a:t>
            </a:r>
            <a:r>
              <a:rPr lang="en-US" sz="2000">
                <a:ea typeface="+mn-lt"/>
                <a:cs typeface="+mn-lt"/>
              </a:rPr>
              <a:t>. </a:t>
            </a:r>
            <a:endParaRPr lang="en-US"/>
          </a:p>
          <a:p>
            <a:r>
              <a:rPr lang="en-US" sz="2000">
                <a:ea typeface="+mn-lt"/>
                <a:cs typeface="+mn-lt"/>
              </a:rPr>
              <a:t>To do better (than backtracking) if we know a</a:t>
            </a:r>
            <a:r>
              <a:rPr lang="en-US" sz="2000">
                <a:solidFill>
                  <a:schemeClr val="accent1"/>
                </a:solidFill>
                <a:ea typeface="+mn-lt"/>
                <a:cs typeface="+mn-lt"/>
              </a:rPr>
              <a:t> bound</a:t>
            </a:r>
            <a:r>
              <a:rPr lang="en-US" sz="2000">
                <a:ea typeface="+mn-lt"/>
                <a:cs typeface="+mn-lt"/>
              </a:rPr>
              <a:t> on best possible solution subtree rooted with every node.</a:t>
            </a:r>
            <a:r>
              <a:rPr lang="en-US" sz="2000">
                <a:solidFill>
                  <a:srgbClr val="FFFFFF"/>
                </a:solidFill>
                <a:ea typeface="+mn-lt"/>
                <a:cs typeface="+mn-lt"/>
              </a:rPr>
              <a:t> </a:t>
            </a:r>
          </a:p>
          <a:p>
            <a:r>
              <a:rPr lang="en-US" sz="2000">
                <a:ea typeface="+mn-lt"/>
                <a:cs typeface="+mn-lt"/>
              </a:rPr>
              <a:t>If the </a:t>
            </a:r>
            <a:r>
              <a:rPr lang="en-US" sz="2000">
                <a:solidFill>
                  <a:schemeClr val="accent1"/>
                </a:solidFill>
                <a:ea typeface="+mn-lt"/>
                <a:cs typeface="+mn-lt"/>
              </a:rPr>
              <a:t>best in subtree is worse than current best</a:t>
            </a:r>
            <a:r>
              <a:rPr lang="en-US" sz="2000">
                <a:ea typeface="+mn-lt"/>
                <a:cs typeface="+mn-lt"/>
              </a:rPr>
              <a:t>, we can simply ignore this node and its subtrees. </a:t>
            </a:r>
          </a:p>
          <a:p>
            <a:r>
              <a:rPr lang="en-US" sz="2000">
                <a:ea typeface="+mn-lt"/>
                <a:cs typeface="+mn-lt"/>
              </a:rPr>
              <a:t>So we compute </a:t>
            </a:r>
            <a:r>
              <a:rPr lang="en-US" sz="2000">
                <a:solidFill>
                  <a:schemeClr val="accent1"/>
                </a:solidFill>
                <a:ea typeface="+mn-lt"/>
                <a:cs typeface="+mn-lt"/>
              </a:rPr>
              <a:t>bound</a:t>
            </a:r>
            <a:r>
              <a:rPr lang="en-US" sz="2000">
                <a:ea typeface="+mn-lt"/>
                <a:cs typeface="+mn-lt"/>
              </a:rPr>
              <a:t> (best solution)</a:t>
            </a:r>
            <a:r>
              <a:rPr lang="en-US" sz="2000">
                <a:solidFill>
                  <a:schemeClr val="accent1"/>
                </a:solidFill>
                <a:ea typeface="+mn-lt"/>
                <a:cs typeface="+mn-lt"/>
              </a:rPr>
              <a:t> for every node</a:t>
            </a:r>
            <a:r>
              <a:rPr lang="en-US" sz="2000">
                <a:ea typeface="+mn-lt"/>
                <a:cs typeface="+mn-lt"/>
              </a:rPr>
              <a:t> and compare the bound with </a:t>
            </a:r>
            <a:r>
              <a:rPr lang="en-US" sz="2000">
                <a:solidFill>
                  <a:schemeClr val="accent1"/>
                </a:solidFill>
                <a:ea typeface="+mn-lt"/>
                <a:cs typeface="+mn-lt"/>
              </a:rPr>
              <a:t>current best</a:t>
            </a:r>
            <a:r>
              <a:rPr lang="en-US" sz="2000">
                <a:ea typeface="+mn-lt"/>
                <a:cs typeface="+mn-lt"/>
              </a:rPr>
              <a:t> solution before exploring the node.</a:t>
            </a:r>
          </a:p>
          <a:p>
            <a:endParaRPr lang="en-US">
              <a:ea typeface="+mn-lt"/>
              <a:cs typeface="+mn-lt"/>
            </a:endParaRPr>
          </a:p>
        </p:txBody>
      </p:sp>
    </p:spTree>
    <p:extLst>
      <p:ext uri="{BB962C8B-B14F-4D97-AF65-F5344CB8AC3E}">
        <p14:creationId xmlns:p14="http://schemas.microsoft.com/office/powerpoint/2010/main" val="197779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19B32-45A3-4CBF-84AF-6E079AF635CD}"/>
              </a:ext>
            </a:extLst>
          </p:cNvPr>
          <p:cNvSpPr>
            <a:spLocks noGrp="1"/>
          </p:cNvSpPr>
          <p:nvPr>
            <p:ph idx="1"/>
          </p:nvPr>
        </p:nvSpPr>
        <p:spPr>
          <a:xfrm>
            <a:off x="800100" y="511175"/>
            <a:ext cx="8886825" cy="5932488"/>
          </a:xfrm>
          <a:solidFill>
            <a:schemeClr val="bg2"/>
          </a:solidFill>
          <a:ln>
            <a:solidFill>
              <a:schemeClr val="tx1"/>
            </a:solidFill>
          </a:ln>
        </p:spPr>
        <p:txBody>
          <a:bodyPr vert="horz" lIns="91440" tIns="45720" rIns="91440" bIns="45720" rtlCol="0" anchor="t">
            <a:normAutofit/>
          </a:bodyPr>
          <a:lstStyle/>
          <a:p>
            <a:r>
              <a:rPr lang="en-US" b="1" i="1" dirty="0">
                <a:solidFill>
                  <a:schemeClr val="accent1"/>
                </a:solidFill>
                <a:ea typeface="+mn-lt"/>
                <a:cs typeface="+mn-lt"/>
              </a:rPr>
              <a:t>To find bound for every node for Knapsack:</a:t>
            </a:r>
            <a:endParaRPr lang="en-US">
              <a:cs typeface="Calibri" panose="020F0502020204030204"/>
            </a:endParaRPr>
          </a:p>
          <a:p>
            <a:r>
              <a:rPr lang="en-US" dirty="0">
                <a:ea typeface="+mn-lt"/>
                <a:cs typeface="+mn-lt"/>
              </a:rPr>
              <a:t>To check if a particular node can give us a better solution or not, we compute the optimal solution (through the node) using Greedy method. </a:t>
            </a:r>
            <a:r>
              <a:rPr lang="en-US" dirty="0">
                <a:solidFill>
                  <a:schemeClr val="accent1"/>
                </a:solidFill>
                <a:ea typeface="+mn-lt"/>
                <a:cs typeface="+mn-lt"/>
              </a:rPr>
              <a:t>If the solution computed by Greedy approach is more than the best until now , then we can’t get a better solution through the node.</a:t>
            </a:r>
          </a:p>
          <a:p>
            <a:endParaRPr lang="en-US" dirty="0">
              <a:solidFill>
                <a:schemeClr val="accent1"/>
              </a:solidFill>
              <a:ea typeface="+mn-lt"/>
              <a:cs typeface="+mn-lt"/>
            </a:endParaRPr>
          </a:p>
          <a:p>
            <a:r>
              <a:rPr lang="en-US" dirty="0">
                <a:ea typeface="+mn-lt"/>
                <a:cs typeface="+mn-lt"/>
              </a:rPr>
              <a:t>Branch and bound is very useful technique for searching a solution but in </a:t>
            </a:r>
            <a:r>
              <a:rPr lang="en-US" dirty="0">
                <a:solidFill>
                  <a:schemeClr val="accent1"/>
                </a:solidFill>
                <a:ea typeface="+mn-lt"/>
                <a:cs typeface="+mn-lt"/>
              </a:rPr>
              <a:t>worst case</a:t>
            </a:r>
            <a:r>
              <a:rPr lang="en-US" dirty="0">
                <a:ea typeface="+mn-lt"/>
                <a:cs typeface="+mn-lt"/>
              </a:rPr>
              <a:t>, we need to fully calculate the </a:t>
            </a:r>
            <a:r>
              <a:rPr lang="en-US" dirty="0">
                <a:solidFill>
                  <a:schemeClr val="accent1"/>
                </a:solidFill>
                <a:ea typeface="+mn-lt"/>
                <a:cs typeface="+mn-lt"/>
              </a:rPr>
              <a:t>entire tree.</a:t>
            </a:r>
            <a:r>
              <a:rPr lang="en-US" dirty="0">
                <a:ea typeface="+mn-lt"/>
                <a:cs typeface="+mn-lt"/>
              </a:rPr>
              <a:t> </a:t>
            </a:r>
            <a:r>
              <a:rPr lang="en-US" dirty="0">
                <a:solidFill>
                  <a:schemeClr val="accent1"/>
                </a:solidFill>
                <a:ea typeface="+mn-lt"/>
                <a:cs typeface="+mn-lt"/>
              </a:rPr>
              <a:t>At best</a:t>
            </a:r>
            <a:r>
              <a:rPr lang="en-US" dirty="0">
                <a:ea typeface="+mn-lt"/>
                <a:cs typeface="+mn-lt"/>
              </a:rPr>
              <a:t>, we only need to fully calculate </a:t>
            </a:r>
            <a:r>
              <a:rPr lang="en-US" dirty="0">
                <a:solidFill>
                  <a:schemeClr val="accent1"/>
                </a:solidFill>
                <a:ea typeface="+mn-lt"/>
                <a:cs typeface="+mn-lt"/>
              </a:rPr>
              <a:t>one path</a:t>
            </a:r>
            <a:r>
              <a:rPr lang="en-US" dirty="0">
                <a:ea typeface="+mn-lt"/>
                <a:cs typeface="+mn-lt"/>
              </a:rPr>
              <a:t> through the tree and prune the rest of it.</a:t>
            </a:r>
            <a:endParaRPr lang="en-US">
              <a:cs typeface="Calibri" panose="020F0502020204030204"/>
            </a:endParaRPr>
          </a:p>
          <a:p>
            <a:endParaRPr lang="en-US" i="1">
              <a:solidFill>
                <a:schemeClr val="accent1"/>
              </a:solidFill>
              <a:ea typeface="+mn-lt"/>
              <a:cs typeface="+mn-lt"/>
            </a:endParaRPr>
          </a:p>
        </p:txBody>
      </p:sp>
      <p:sp>
        <p:nvSpPr>
          <p:cNvPr id="5" name="Title 4">
            <a:extLst>
              <a:ext uri="{FF2B5EF4-FFF2-40B4-BE49-F238E27FC236}">
                <a16:creationId xmlns:a16="http://schemas.microsoft.com/office/drawing/2014/main" id="{4C9BB62F-06C2-4C35-BCE0-B95DFC3AEF82}"/>
              </a:ext>
            </a:extLst>
          </p:cNvPr>
          <p:cNvSpPr>
            <a:spLocks noGrp="1"/>
          </p:cNvSpPr>
          <p:nvPr>
            <p:ph type="title"/>
          </p:nvPr>
        </p:nvSpPr>
        <p:spPr>
          <a:xfrm flipV="1">
            <a:off x="-1390650" y="-815975"/>
            <a:ext cx="95250" cy="65087"/>
          </a:xfrm>
        </p:spPr>
        <p:txBody>
          <a:bodyPr>
            <a:normAutofit fontScale="90000"/>
          </a:bodyPr>
          <a:lstStyle/>
          <a:p>
            <a:r>
              <a:rPr lang="en-US">
                <a:cs typeface="Calibri Light"/>
              </a:rPr>
              <a:t>.</a:t>
            </a:r>
            <a:endParaRPr lang="en-US"/>
          </a:p>
        </p:txBody>
      </p:sp>
    </p:spTree>
    <p:extLst>
      <p:ext uri="{BB962C8B-B14F-4D97-AF65-F5344CB8AC3E}">
        <p14:creationId xmlns:p14="http://schemas.microsoft.com/office/powerpoint/2010/main" val="271451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8EE3-7CB1-48C9-85C5-933380A9E3AA}"/>
              </a:ext>
            </a:extLst>
          </p:cNvPr>
          <p:cNvSpPr>
            <a:spLocks noGrp="1"/>
          </p:cNvSpPr>
          <p:nvPr>
            <p:ph type="title"/>
          </p:nvPr>
        </p:nvSpPr>
        <p:spPr>
          <a:xfrm>
            <a:off x="838200" y="3175"/>
            <a:ext cx="10515600" cy="511372"/>
          </a:xfrm>
          <a:solidFill>
            <a:schemeClr val="bg2"/>
          </a:solidFill>
        </p:spPr>
        <p:txBody>
          <a:bodyPr>
            <a:normAutofit fontScale="90000"/>
          </a:bodyPr>
          <a:lstStyle/>
          <a:p>
            <a:r>
              <a:rPr lang="en-US" b="1" i="1" dirty="0">
                <a:solidFill>
                  <a:schemeClr val="accent1"/>
                </a:solidFill>
                <a:ea typeface="+mj-lt"/>
                <a:cs typeface="+mj-lt"/>
              </a:rPr>
              <a:t>Algorithm (</a:t>
            </a:r>
            <a:r>
              <a:rPr lang="en-US" b="1" i="1" dirty="0" err="1">
                <a:solidFill>
                  <a:schemeClr val="accent1"/>
                </a:solidFill>
                <a:ea typeface="+mj-lt"/>
                <a:cs typeface="+mj-lt"/>
              </a:rPr>
              <a:t>KnapSack</a:t>
            </a:r>
            <a:r>
              <a:rPr lang="en-US" b="1" i="1" dirty="0">
                <a:solidFill>
                  <a:schemeClr val="accent1"/>
                </a:solidFill>
                <a:ea typeface="+mj-lt"/>
                <a:cs typeface="+mj-lt"/>
              </a:rPr>
              <a:t> 0/1 using BAB)</a:t>
            </a:r>
            <a:endParaRPr lang="en-US" b="1" dirty="0">
              <a:solidFill>
                <a:schemeClr val="accent1"/>
              </a:solidFill>
              <a:cs typeface="Calibri Light" panose="020F0302020204030204"/>
            </a:endParaRPr>
          </a:p>
        </p:txBody>
      </p:sp>
      <p:sp>
        <p:nvSpPr>
          <p:cNvPr id="3" name="Content Placeholder 2">
            <a:extLst>
              <a:ext uri="{FF2B5EF4-FFF2-40B4-BE49-F238E27FC236}">
                <a16:creationId xmlns:a16="http://schemas.microsoft.com/office/drawing/2014/main" id="{04B78DE8-ED6D-45C5-A1E5-80E884258CDA}"/>
              </a:ext>
            </a:extLst>
          </p:cNvPr>
          <p:cNvSpPr>
            <a:spLocks noGrp="1"/>
          </p:cNvSpPr>
          <p:nvPr>
            <p:ph sz="half" idx="1"/>
          </p:nvPr>
        </p:nvSpPr>
        <p:spPr>
          <a:xfrm>
            <a:off x="911268" y="750475"/>
            <a:ext cx="5181600" cy="5906652"/>
          </a:xfrm>
          <a:solidFill>
            <a:schemeClr val="bg2"/>
          </a:solidFill>
        </p:spPr>
        <p:txBody>
          <a:bodyPr vert="horz" lIns="91440" tIns="45720" rIns="91440" bIns="45720" rtlCol="0" anchor="t">
            <a:normAutofit fontScale="92500"/>
          </a:bodyPr>
          <a:lstStyle/>
          <a:p>
            <a:pPr marL="514350" indent="-514350">
              <a:buAutoNum type="arabicPeriod"/>
            </a:pPr>
            <a:r>
              <a:rPr lang="en-US" dirty="0">
                <a:solidFill>
                  <a:schemeClr val="accent1"/>
                </a:solidFill>
                <a:ea typeface="+mn-lt"/>
                <a:cs typeface="+mn-lt"/>
              </a:rPr>
              <a:t>Sort</a:t>
            </a:r>
            <a:r>
              <a:rPr lang="en-US" dirty="0">
                <a:ea typeface="+mn-lt"/>
                <a:cs typeface="+mn-lt"/>
              </a:rPr>
              <a:t> all items in decreasing order of V/W so that upper bound can be computed using Greedy Approach.(The nodes taken in the image are accordingly.)</a:t>
            </a:r>
          </a:p>
          <a:p>
            <a:pPr marL="514350" indent="-514350">
              <a:buAutoNum type="arabicPeriod"/>
            </a:pPr>
            <a:r>
              <a:rPr lang="en-US" dirty="0">
                <a:solidFill>
                  <a:schemeClr val="accent1"/>
                </a:solidFill>
                <a:ea typeface="+mn-lt"/>
                <a:cs typeface="+mn-lt"/>
              </a:rPr>
              <a:t>Initialize</a:t>
            </a:r>
            <a:r>
              <a:rPr lang="en-US" dirty="0">
                <a:ea typeface="+mn-lt"/>
                <a:cs typeface="+mn-lt"/>
              </a:rPr>
              <a:t> profit, max = 0</a:t>
            </a:r>
          </a:p>
          <a:p>
            <a:pPr marL="514350" indent="-514350">
              <a:buAutoNum type="arabicPeriod"/>
            </a:pPr>
            <a:r>
              <a:rPr lang="en-US" dirty="0">
                <a:solidFill>
                  <a:schemeClr val="accent1"/>
                </a:solidFill>
                <a:ea typeface="+mn-lt"/>
                <a:cs typeface="+mn-lt"/>
              </a:rPr>
              <a:t>Create</a:t>
            </a:r>
            <a:r>
              <a:rPr lang="en-US" dirty="0">
                <a:ea typeface="+mn-lt"/>
                <a:cs typeface="+mn-lt"/>
              </a:rPr>
              <a:t> an empty queue, Q.</a:t>
            </a:r>
          </a:p>
          <a:p>
            <a:pPr marL="514350" indent="-514350">
              <a:buAutoNum type="arabicPeriod"/>
            </a:pPr>
            <a:r>
              <a:rPr lang="en-US" dirty="0">
                <a:ea typeface="+mn-lt"/>
                <a:cs typeface="+mn-lt"/>
              </a:rPr>
              <a:t>Create a </a:t>
            </a:r>
            <a:r>
              <a:rPr lang="en-US" dirty="0">
                <a:solidFill>
                  <a:schemeClr val="accent1"/>
                </a:solidFill>
                <a:ea typeface="+mn-lt"/>
                <a:cs typeface="+mn-lt"/>
              </a:rPr>
              <a:t>dummy node</a:t>
            </a:r>
            <a:r>
              <a:rPr lang="en-US" dirty="0">
                <a:ea typeface="+mn-lt"/>
                <a:cs typeface="+mn-lt"/>
              </a:rPr>
              <a:t> of decision tree and enqueue it to Q. Profit and weight of dummy node are 0.</a:t>
            </a:r>
          </a:p>
          <a:p>
            <a:pPr marL="514350" indent="-514350">
              <a:buAutoNum type="arabicPeriod"/>
            </a:pPr>
            <a:r>
              <a:rPr lang="en-US" dirty="0">
                <a:ea typeface="+mn-lt"/>
                <a:cs typeface="+mn-lt"/>
              </a:rPr>
              <a:t>Do </a:t>
            </a:r>
            <a:r>
              <a:rPr lang="en-US" dirty="0">
                <a:solidFill>
                  <a:schemeClr val="accent1"/>
                </a:solidFill>
                <a:ea typeface="+mn-lt"/>
                <a:cs typeface="+mn-lt"/>
              </a:rPr>
              <a:t>while</a:t>
            </a:r>
            <a:r>
              <a:rPr lang="en-US" dirty="0">
                <a:ea typeface="+mn-lt"/>
                <a:cs typeface="+mn-lt"/>
              </a:rPr>
              <a:t> (Q is not empty).</a:t>
            </a:r>
          </a:p>
          <a:p>
            <a:r>
              <a:rPr lang="en-US" dirty="0">
                <a:solidFill>
                  <a:schemeClr val="accent1"/>
                </a:solidFill>
                <a:ea typeface="+mn-lt"/>
                <a:cs typeface="+mn-lt"/>
              </a:rPr>
              <a:t>Extract</a:t>
            </a:r>
            <a:r>
              <a:rPr lang="en-US" dirty="0">
                <a:ea typeface="+mn-lt"/>
                <a:cs typeface="+mn-lt"/>
              </a:rPr>
              <a:t> an item from Q. Let the item be x.</a:t>
            </a:r>
          </a:p>
          <a:p>
            <a:pPr marL="514350" indent="-514350">
              <a:buAutoNum type="arabicPeriod"/>
            </a:pPr>
            <a:endParaRPr lang="en-US" dirty="0">
              <a:ea typeface="+mn-lt"/>
              <a:cs typeface="+mn-lt"/>
            </a:endParaRPr>
          </a:p>
          <a:p>
            <a:pPr marL="514350" indent="-514350">
              <a:buAutoNum type="arabicPeriod"/>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sp>
        <p:nvSpPr>
          <p:cNvPr id="4" name="Content Placeholder 3">
            <a:extLst>
              <a:ext uri="{FF2B5EF4-FFF2-40B4-BE49-F238E27FC236}">
                <a16:creationId xmlns:a16="http://schemas.microsoft.com/office/drawing/2014/main" id="{5C7AB3A4-B30F-4DEC-9166-EB5DC2522BB1}"/>
              </a:ext>
            </a:extLst>
          </p:cNvPr>
          <p:cNvSpPr>
            <a:spLocks noGrp="1"/>
          </p:cNvSpPr>
          <p:nvPr>
            <p:ph sz="half" idx="2"/>
          </p:nvPr>
        </p:nvSpPr>
        <p:spPr>
          <a:xfrm>
            <a:off x="6172200" y="750474"/>
            <a:ext cx="5181600" cy="5906654"/>
          </a:xfrm>
          <a:solidFill>
            <a:schemeClr val="bg2"/>
          </a:solidFill>
        </p:spPr>
        <p:txBody>
          <a:bodyPr vert="horz" lIns="91440" tIns="45720" rIns="91440" bIns="45720" rtlCol="0" anchor="t">
            <a:normAutofit fontScale="92500"/>
          </a:bodyPr>
          <a:lstStyle/>
          <a:p>
            <a:r>
              <a:rPr lang="en-US" dirty="0">
                <a:ea typeface="+mn-lt"/>
                <a:cs typeface="+mn-lt"/>
              </a:rPr>
              <a:t>Compute profit of next level node. If the </a:t>
            </a:r>
            <a:r>
              <a:rPr lang="en-US" dirty="0">
                <a:solidFill>
                  <a:schemeClr val="accent1"/>
                </a:solidFill>
                <a:ea typeface="+mn-lt"/>
                <a:cs typeface="+mn-lt"/>
              </a:rPr>
              <a:t>profit is more</a:t>
            </a:r>
            <a:r>
              <a:rPr lang="en-US" dirty="0">
                <a:ea typeface="+mn-lt"/>
                <a:cs typeface="+mn-lt"/>
              </a:rPr>
              <a:t> than max, then update max. (Profit from root to this node (include this node)).</a:t>
            </a:r>
          </a:p>
          <a:p>
            <a:r>
              <a:rPr lang="en-US" dirty="0">
                <a:ea typeface="+mn-lt"/>
                <a:cs typeface="+mn-lt"/>
              </a:rPr>
              <a:t>Compute bound of next level node. If </a:t>
            </a:r>
            <a:r>
              <a:rPr lang="en-US" dirty="0">
                <a:solidFill>
                  <a:schemeClr val="accent1"/>
                </a:solidFill>
                <a:ea typeface="+mn-lt"/>
                <a:cs typeface="+mn-lt"/>
              </a:rPr>
              <a:t>bound is more than max</a:t>
            </a:r>
            <a:r>
              <a:rPr lang="en-US" dirty="0">
                <a:ea typeface="+mn-lt"/>
                <a:cs typeface="+mn-lt"/>
              </a:rPr>
              <a:t>, then add next level node to Q.(Upper Bound of the maximum Profit in subtree of this node)</a:t>
            </a:r>
          </a:p>
          <a:p>
            <a:r>
              <a:rPr lang="en-US" dirty="0">
                <a:ea typeface="+mn-lt"/>
                <a:cs typeface="+mn-lt"/>
              </a:rPr>
              <a:t>Consider the case when next level node is</a:t>
            </a:r>
            <a:r>
              <a:rPr lang="en-US" dirty="0">
                <a:solidFill>
                  <a:schemeClr val="accent1"/>
                </a:solidFill>
                <a:ea typeface="+mn-lt"/>
                <a:cs typeface="+mn-lt"/>
              </a:rPr>
              <a:t> not considered</a:t>
            </a:r>
            <a:r>
              <a:rPr lang="en-US" dirty="0">
                <a:ea typeface="+mn-lt"/>
                <a:cs typeface="+mn-lt"/>
              </a:rPr>
              <a:t> as part of solution and add a node to queue with level as next, but weight and profit without considering next level nodes.</a:t>
            </a:r>
          </a:p>
        </p:txBody>
      </p:sp>
    </p:spTree>
    <p:extLst>
      <p:ext uri="{BB962C8B-B14F-4D97-AF65-F5344CB8AC3E}">
        <p14:creationId xmlns:p14="http://schemas.microsoft.com/office/powerpoint/2010/main" val="192173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9006-E7E8-4182-8AA0-4234CFCF439D}"/>
              </a:ext>
            </a:extLst>
          </p:cNvPr>
          <p:cNvSpPr>
            <a:spLocks noGrp="1"/>
          </p:cNvSpPr>
          <p:nvPr>
            <p:ph type="title"/>
          </p:nvPr>
        </p:nvSpPr>
        <p:spPr>
          <a:xfrm>
            <a:off x="838200" y="79375"/>
            <a:ext cx="10515600" cy="620713"/>
          </a:xfrm>
          <a:solidFill>
            <a:schemeClr val="bg2"/>
          </a:solidFill>
        </p:spPr>
        <p:txBody>
          <a:bodyPr>
            <a:normAutofit fontScale="90000"/>
          </a:bodyPr>
          <a:lstStyle/>
          <a:p>
            <a:r>
              <a:rPr lang="en-US" b="1" dirty="0">
                <a:solidFill>
                  <a:schemeClr val="accent1"/>
                </a:solidFill>
                <a:cs typeface="Calibri Light"/>
              </a:rPr>
              <a:t>Code (</a:t>
            </a:r>
            <a:r>
              <a:rPr lang="en-US" b="1" dirty="0" err="1">
                <a:solidFill>
                  <a:schemeClr val="accent1"/>
                </a:solidFill>
                <a:cs typeface="Calibri Light"/>
              </a:rPr>
              <a:t>KnapSack</a:t>
            </a:r>
            <a:r>
              <a:rPr lang="en-US" b="1" dirty="0">
                <a:solidFill>
                  <a:schemeClr val="accent1"/>
                </a:solidFill>
                <a:cs typeface="Calibri Light"/>
              </a:rPr>
              <a:t> using BAB)</a:t>
            </a:r>
            <a:endParaRPr lang="en-US" b="1" dirty="0">
              <a:solidFill>
                <a:schemeClr val="accent1"/>
              </a:solidFill>
            </a:endParaRPr>
          </a:p>
        </p:txBody>
      </p:sp>
      <p:sp>
        <p:nvSpPr>
          <p:cNvPr id="3" name="Content Placeholder 2">
            <a:extLst>
              <a:ext uri="{FF2B5EF4-FFF2-40B4-BE49-F238E27FC236}">
                <a16:creationId xmlns:a16="http://schemas.microsoft.com/office/drawing/2014/main" id="{2E64A05A-6ED8-4827-86F1-05BBC29E9726}"/>
              </a:ext>
            </a:extLst>
          </p:cNvPr>
          <p:cNvSpPr>
            <a:spLocks noGrp="1"/>
          </p:cNvSpPr>
          <p:nvPr>
            <p:ph sz="half" idx="1"/>
          </p:nvPr>
        </p:nvSpPr>
        <p:spPr>
          <a:xfrm>
            <a:off x="838200" y="958850"/>
            <a:ext cx="5181600" cy="5751513"/>
          </a:xfrm>
          <a:solidFill>
            <a:schemeClr val="bg2"/>
          </a:solidFill>
        </p:spPr>
        <p:txBody>
          <a:bodyPr vert="horz" lIns="91440" tIns="45720" rIns="91440" bIns="45720" rtlCol="0" anchor="t">
            <a:noAutofit/>
          </a:bodyPr>
          <a:lstStyle/>
          <a:p>
            <a:r>
              <a:rPr lang="en-US" sz="1400" dirty="0">
                <a:ea typeface="+mn-lt"/>
                <a:cs typeface="+mn-lt"/>
              </a:rPr>
              <a:t>#include &lt;bits/</a:t>
            </a:r>
            <a:r>
              <a:rPr lang="en-US" sz="1400" dirty="0" err="1">
                <a:ea typeface="+mn-lt"/>
                <a:cs typeface="+mn-lt"/>
              </a:rPr>
              <a:t>stdc</a:t>
            </a:r>
            <a:r>
              <a:rPr lang="en-US" sz="1400" dirty="0">
                <a:ea typeface="+mn-lt"/>
                <a:cs typeface="+mn-lt"/>
              </a:rPr>
              <a:t>++.h&gt; </a:t>
            </a:r>
            <a:endParaRPr lang="en-US" sz="1400" dirty="0">
              <a:cs typeface="Calibri" panose="020F0502020204030204"/>
            </a:endParaRPr>
          </a:p>
          <a:p>
            <a:r>
              <a:rPr lang="en-US" sz="1400" dirty="0">
                <a:ea typeface="+mn-lt"/>
                <a:cs typeface="+mn-lt"/>
              </a:rPr>
              <a:t>using namespace std;</a:t>
            </a:r>
            <a:endParaRPr lang="en-US" sz="1400" dirty="0">
              <a:cs typeface="Calibri"/>
            </a:endParaRPr>
          </a:p>
          <a:p>
            <a:r>
              <a:rPr lang="en-US" sz="1400" dirty="0">
                <a:solidFill>
                  <a:schemeClr val="accent1"/>
                </a:solidFill>
                <a:ea typeface="+mn-lt"/>
                <a:cs typeface="+mn-lt"/>
              </a:rPr>
              <a:t>struct Item</a:t>
            </a:r>
            <a:r>
              <a:rPr lang="en-US" sz="1400" dirty="0">
                <a:ea typeface="+mn-lt"/>
                <a:cs typeface="+mn-lt"/>
              </a:rPr>
              <a:t> { </a:t>
            </a:r>
            <a:endParaRPr lang="en-US" sz="1400" dirty="0">
              <a:cs typeface="Calibri" panose="020F0502020204030204"/>
            </a:endParaRPr>
          </a:p>
          <a:p>
            <a:r>
              <a:rPr lang="en-US" sz="1400" dirty="0">
                <a:ea typeface="+mn-lt"/>
                <a:cs typeface="+mn-lt"/>
              </a:rPr>
              <a:t>    float weight; </a:t>
            </a:r>
            <a:endParaRPr lang="en-US" sz="1400" dirty="0">
              <a:cs typeface="Calibri"/>
            </a:endParaRPr>
          </a:p>
          <a:p>
            <a:r>
              <a:rPr lang="en-US" sz="1400" dirty="0">
                <a:ea typeface="+mn-lt"/>
                <a:cs typeface="+mn-lt"/>
              </a:rPr>
              <a:t>    int value; }; </a:t>
            </a:r>
            <a:endParaRPr lang="en-US" sz="1400" dirty="0">
              <a:cs typeface="Calibri" panose="020F0502020204030204"/>
            </a:endParaRPr>
          </a:p>
          <a:p>
            <a:r>
              <a:rPr lang="en-US" sz="1400" dirty="0">
                <a:solidFill>
                  <a:schemeClr val="accent1"/>
                </a:solidFill>
                <a:ea typeface="+mn-lt"/>
                <a:cs typeface="+mn-lt"/>
              </a:rPr>
              <a:t>struct Node</a:t>
            </a:r>
            <a:r>
              <a:rPr lang="en-US" sz="1400" dirty="0">
                <a:ea typeface="+mn-lt"/>
                <a:cs typeface="+mn-lt"/>
              </a:rPr>
              <a:t> { </a:t>
            </a:r>
            <a:endParaRPr lang="en-US" sz="1400" dirty="0">
              <a:cs typeface="Calibri"/>
            </a:endParaRPr>
          </a:p>
          <a:p>
            <a:r>
              <a:rPr lang="en-US" sz="1400" dirty="0">
                <a:ea typeface="+mn-lt"/>
                <a:cs typeface="+mn-lt"/>
              </a:rPr>
              <a:t>    int level, profit, bound; </a:t>
            </a:r>
            <a:endParaRPr lang="en-US" sz="1400" dirty="0">
              <a:cs typeface="Calibri"/>
            </a:endParaRPr>
          </a:p>
          <a:p>
            <a:r>
              <a:rPr lang="en-US" sz="1400" dirty="0">
                <a:ea typeface="+mn-lt"/>
                <a:cs typeface="+mn-lt"/>
              </a:rPr>
              <a:t>    float weight; }; </a:t>
            </a:r>
            <a:endParaRPr lang="en-US" sz="1400" dirty="0">
              <a:cs typeface="Calibri" panose="020F0502020204030204"/>
            </a:endParaRPr>
          </a:p>
          <a:p>
            <a:r>
              <a:rPr lang="en-US" sz="1400" dirty="0">
                <a:solidFill>
                  <a:schemeClr val="accent1"/>
                </a:solidFill>
                <a:ea typeface="+mn-lt"/>
                <a:cs typeface="+mn-lt"/>
              </a:rPr>
              <a:t>bool </a:t>
            </a:r>
            <a:r>
              <a:rPr lang="en-US" sz="1400" dirty="0" err="1">
                <a:solidFill>
                  <a:schemeClr val="accent1"/>
                </a:solidFill>
                <a:ea typeface="+mn-lt"/>
                <a:cs typeface="+mn-lt"/>
              </a:rPr>
              <a:t>cmp</a:t>
            </a:r>
            <a:r>
              <a:rPr lang="en-US" sz="1400" dirty="0">
                <a:solidFill>
                  <a:schemeClr val="accent1"/>
                </a:solidFill>
                <a:ea typeface="+mn-lt"/>
                <a:cs typeface="+mn-lt"/>
              </a:rPr>
              <a:t> </a:t>
            </a:r>
            <a:r>
              <a:rPr lang="en-US" sz="1400" dirty="0">
                <a:ea typeface="+mn-lt"/>
                <a:cs typeface="+mn-lt"/>
              </a:rPr>
              <a:t>(Item a, Item b) { </a:t>
            </a:r>
            <a:endParaRPr lang="en-US" sz="1400" dirty="0">
              <a:cs typeface="Calibri"/>
            </a:endParaRPr>
          </a:p>
          <a:p>
            <a:r>
              <a:rPr lang="en-US" sz="1400" dirty="0">
                <a:ea typeface="+mn-lt"/>
                <a:cs typeface="+mn-lt"/>
              </a:rPr>
              <a:t>    double r1 = (double) </a:t>
            </a:r>
            <a:r>
              <a:rPr lang="en-US" sz="1400" dirty="0" err="1">
                <a:ea typeface="+mn-lt"/>
                <a:cs typeface="+mn-lt"/>
              </a:rPr>
              <a:t>a.value</a:t>
            </a:r>
            <a:r>
              <a:rPr lang="en-US" sz="1400" dirty="0">
                <a:ea typeface="+mn-lt"/>
                <a:cs typeface="+mn-lt"/>
              </a:rPr>
              <a:t> / </a:t>
            </a:r>
            <a:r>
              <a:rPr lang="en-US" sz="1400" dirty="0" err="1">
                <a:ea typeface="+mn-lt"/>
                <a:cs typeface="+mn-lt"/>
              </a:rPr>
              <a:t>a.weight</a:t>
            </a:r>
            <a:r>
              <a:rPr lang="en-US" sz="1400" dirty="0">
                <a:ea typeface="+mn-lt"/>
                <a:cs typeface="+mn-lt"/>
              </a:rPr>
              <a:t>; </a:t>
            </a:r>
            <a:endParaRPr lang="en-US" sz="1400" dirty="0">
              <a:cs typeface="Calibri"/>
            </a:endParaRPr>
          </a:p>
          <a:p>
            <a:r>
              <a:rPr lang="en-US" sz="1400" dirty="0">
                <a:ea typeface="+mn-lt"/>
                <a:cs typeface="+mn-lt"/>
              </a:rPr>
              <a:t>    double r2 = (double)</a:t>
            </a:r>
            <a:r>
              <a:rPr lang="en-US" sz="1400" dirty="0" err="1">
                <a:ea typeface="+mn-lt"/>
                <a:cs typeface="+mn-lt"/>
              </a:rPr>
              <a:t>b.value</a:t>
            </a:r>
            <a:r>
              <a:rPr lang="en-US" sz="1400" dirty="0">
                <a:ea typeface="+mn-lt"/>
                <a:cs typeface="+mn-lt"/>
              </a:rPr>
              <a:t> / </a:t>
            </a:r>
            <a:r>
              <a:rPr lang="en-US" sz="1400" dirty="0" err="1">
                <a:ea typeface="+mn-lt"/>
                <a:cs typeface="+mn-lt"/>
              </a:rPr>
              <a:t>b.weight</a:t>
            </a:r>
            <a:r>
              <a:rPr lang="en-US" sz="1400" dirty="0">
                <a:ea typeface="+mn-lt"/>
                <a:cs typeface="+mn-lt"/>
              </a:rPr>
              <a:t>; </a:t>
            </a:r>
            <a:endParaRPr lang="en-US" sz="1400" dirty="0">
              <a:cs typeface="Calibri"/>
            </a:endParaRPr>
          </a:p>
          <a:p>
            <a:r>
              <a:rPr lang="en-US" sz="1400" dirty="0">
                <a:ea typeface="+mn-lt"/>
                <a:cs typeface="+mn-lt"/>
              </a:rPr>
              <a:t>    return r1 &gt; r2; } </a:t>
            </a:r>
            <a:endParaRPr lang="en-US" sz="1400" dirty="0">
              <a:cs typeface="Calibri"/>
            </a:endParaRPr>
          </a:p>
          <a:p>
            <a:r>
              <a:rPr lang="en-US" sz="1400" dirty="0">
                <a:ea typeface="+mn-lt"/>
                <a:cs typeface="+mn-lt"/>
              </a:rPr>
              <a:t>int</a:t>
            </a:r>
            <a:r>
              <a:rPr lang="en-US" sz="1400" dirty="0">
                <a:solidFill>
                  <a:schemeClr val="accent1"/>
                </a:solidFill>
                <a:ea typeface="+mn-lt"/>
                <a:cs typeface="+mn-lt"/>
              </a:rPr>
              <a:t> bound</a:t>
            </a:r>
            <a:r>
              <a:rPr lang="en-US" sz="1400" dirty="0">
                <a:ea typeface="+mn-lt"/>
                <a:cs typeface="+mn-lt"/>
              </a:rPr>
              <a:t>(Node u, int n, int W, Item </a:t>
            </a:r>
            <a:r>
              <a:rPr lang="en-US" sz="1400" dirty="0" err="1">
                <a:ea typeface="+mn-lt"/>
                <a:cs typeface="+mn-lt"/>
              </a:rPr>
              <a:t>arr</a:t>
            </a:r>
            <a:r>
              <a:rPr lang="en-US" sz="1400" dirty="0">
                <a:ea typeface="+mn-lt"/>
                <a:cs typeface="+mn-lt"/>
              </a:rPr>
              <a:t>[]) { </a:t>
            </a:r>
            <a:endParaRPr lang="en-US" sz="1400" dirty="0">
              <a:cs typeface="Calibri"/>
            </a:endParaRPr>
          </a:p>
          <a:p>
            <a:r>
              <a:rPr lang="en-US" sz="1400" dirty="0">
                <a:cs typeface="Calibri"/>
              </a:rPr>
              <a:t>    </a:t>
            </a:r>
            <a:r>
              <a:rPr lang="en-US" sz="1400" dirty="0">
                <a:ea typeface="+mn-lt"/>
                <a:cs typeface="+mn-lt"/>
              </a:rPr>
              <a:t>if (</a:t>
            </a:r>
            <a:r>
              <a:rPr lang="en-US" sz="1400" dirty="0" err="1">
                <a:ea typeface="+mn-lt"/>
                <a:cs typeface="+mn-lt"/>
              </a:rPr>
              <a:t>u.weight</a:t>
            </a:r>
            <a:r>
              <a:rPr lang="en-US" sz="1400" dirty="0">
                <a:ea typeface="+mn-lt"/>
                <a:cs typeface="+mn-lt"/>
              </a:rPr>
              <a:t> &gt;= W)  return 0; </a:t>
            </a:r>
          </a:p>
          <a:p>
            <a:r>
              <a:rPr lang="en-US" sz="1400" dirty="0">
                <a:ea typeface="+mn-lt"/>
                <a:cs typeface="+mn-lt"/>
              </a:rPr>
              <a:t>    int </a:t>
            </a:r>
            <a:r>
              <a:rPr lang="en-US" sz="1400" dirty="0" err="1">
                <a:ea typeface="+mn-lt"/>
                <a:cs typeface="+mn-lt"/>
              </a:rPr>
              <a:t>profit_bound</a:t>
            </a:r>
            <a:r>
              <a:rPr lang="en-US" sz="1400" dirty="0">
                <a:ea typeface="+mn-lt"/>
                <a:cs typeface="+mn-lt"/>
              </a:rPr>
              <a:t> = </a:t>
            </a:r>
            <a:r>
              <a:rPr lang="en-US" sz="1400" dirty="0" err="1">
                <a:ea typeface="+mn-lt"/>
                <a:cs typeface="+mn-lt"/>
              </a:rPr>
              <a:t>u.profit</a:t>
            </a:r>
            <a:r>
              <a:rPr lang="en-US" sz="1400" dirty="0">
                <a:ea typeface="+mn-lt"/>
                <a:cs typeface="+mn-lt"/>
              </a:rPr>
              <a:t>; </a:t>
            </a:r>
          </a:p>
          <a:p>
            <a:r>
              <a:rPr lang="en-US" sz="1400" dirty="0">
                <a:ea typeface="+mn-lt"/>
                <a:cs typeface="+mn-lt"/>
              </a:rPr>
              <a:t>    int j = </a:t>
            </a:r>
            <a:r>
              <a:rPr lang="en-US" sz="1400" dirty="0" err="1">
                <a:ea typeface="+mn-lt"/>
                <a:cs typeface="+mn-lt"/>
              </a:rPr>
              <a:t>u.level</a:t>
            </a:r>
            <a:r>
              <a:rPr lang="en-US" sz="1400" dirty="0">
                <a:ea typeface="+mn-lt"/>
                <a:cs typeface="+mn-lt"/>
              </a:rPr>
              <a:t> + 1;    </a:t>
            </a:r>
            <a:r>
              <a:rPr lang="en-US" sz="1400" dirty="0">
                <a:solidFill>
                  <a:schemeClr val="accent1"/>
                </a:solidFill>
                <a:ea typeface="+mn-lt"/>
                <a:cs typeface="+mn-lt"/>
              </a:rPr>
              <a:t>//including next items</a:t>
            </a:r>
          </a:p>
          <a:p>
            <a:r>
              <a:rPr lang="en-US" sz="1400" dirty="0">
                <a:ea typeface="+mn-lt"/>
                <a:cs typeface="+mn-lt"/>
              </a:rPr>
              <a:t>    int </a:t>
            </a:r>
            <a:r>
              <a:rPr lang="en-US" sz="1400" dirty="0" err="1">
                <a:ea typeface="+mn-lt"/>
                <a:cs typeface="+mn-lt"/>
              </a:rPr>
              <a:t>totweight</a:t>
            </a:r>
            <a:r>
              <a:rPr lang="en-US" sz="1400" dirty="0">
                <a:ea typeface="+mn-lt"/>
                <a:cs typeface="+mn-lt"/>
              </a:rPr>
              <a:t> = </a:t>
            </a:r>
            <a:r>
              <a:rPr lang="en-US" sz="1400" dirty="0" err="1">
                <a:ea typeface="+mn-lt"/>
                <a:cs typeface="+mn-lt"/>
              </a:rPr>
              <a:t>u.weight</a:t>
            </a:r>
            <a:r>
              <a:rPr lang="en-US" sz="1400" dirty="0">
                <a:ea typeface="+mn-lt"/>
                <a:cs typeface="+mn-lt"/>
              </a:rPr>
              <a:t>; </a:t>
            </a:r>
            <a:endParaRPr lang="en-US" dirty="0">
              <a:ea typeface="+mn-lt"/>
              <a:cs typeface="+mn-lt"/>
            </a:endParaRPr>
          </a:p>
          <a:p>
            <a:pPr marL="0" indent="0">
              <a:buNone/>
            </a:pPr>
            <a:endParaRPr lang="en-US" dirty="0">
              <a:cs typeface="Calibri"/>
            </a:endParaRPr>
          </a:p>
        </p:txBody>
      </p:sp>
      <p:sp>
        <p:nvSpPr>
          <p:cNvPr id="4" name="Content Placeholder 3">
            <a:extLst>
              <a:ext uri="{FF2B5EF4-FFF2-40B4-BE49-F238E27FC236}">
                <a16:creationId xmlns:a16="http://schemas.microsoft.com/office/drawing/2014/main" id="{6CA638CD-D2FA-4CEC-B150-25108C708984}"/>
              </a:ext>
            </a:extLst>
          </p:cNvPr>
          <p:cNvSpPr>
            <a:spLocks noGrp="1"/>
          </p:cNvSpPr>
          <p:nvPr>
            <p:ph sz="half" idx="2"/>
          </p:nvPr>
        </p:nvSpPr>
        <p:spPr>
          <a:xfrm>
            <a:off x="6172200" y="958850"/>
            <a:ext cx="5181600" cy="5751513"/>
          </a:xfrm>
          <a:solidFill>
            <a:schemeClr val="bg2"/>
          </a:solidFill>
        </p:spPr>
        <p:txBody>
          <a:bodyPr vert="horz" lIns="91440" tIns="45720" rIns="91440" bIns="45720" rtlCol="0" anchor="t">
            <a:normAutofit/>
          </a:bodyPr>
          <a:lstStyle/>
          <a:p>
            <a:pPr marL="0" indent="0">
              <a:buNone/>
            </a:pPr>
            <a:r>
              <a:rPr lang="en-US" dirty="0">
                <a:cs typeface="Calibri"/>
              </a:rPr>
              <a:t>   </a:t>
            </a:r>
            <a:r>
              <a:rPr lang="en-US" sz="1400" dirty="0">
                <a:cs typeface="Calibri"/>
              </a:rPr>
              <a:t>   while ((j &lt; n) &amp;&amp; (</a:t>
            </a:r>
            <a:r>
              <a:rPr lang="en-US" sz="1400" dirty="0" err="1">
                <a:cs typeface="Calibri"/>
              </a:rPr>
              <a:t>totweight</a:t>
            </a:r>
            <a:r>
              <a:rPr lang="en-US" sz="1400" dirty="0">
                <a:cs typeface="Calibri"/>
              </a:rPr>
              <a:t> + </a:t>
            </a:r>
            <a:r>
              <a:rPr lang="en-US" sz="1400" dirty="0" err="1">
                <a:cs typeface="Calibri"/>
              </a:rPr>
              <a:t>arr</a:t>
            </a:r>
            <a:r>
              <a:rPr lang="en-US" sz="1400" dirty="0">
                <a:cs typeface="Calibri"/>
              </a:rPr>
              <a:t>[j].weight &lt;= W)) { </a:t>
            </a:r>
            <a:endParaRPr lang="en-US" sz="1400">
              <a:ea typeface="+mn-lt"/>
              <a:cs typeface="+mn-lt"/>
            </a:endParaRPr>
          </a:p>
          <a:p>
            <a:pPr marL="0" indent="0">
              <a:buNone/>
            </a:pPr>
            <a:r>
              <a:rPr lang="en-US" sz="1400" dirty="0">
                <a:solidFill>
                  <a:schemeClr val="accent1"/>
                </a:solidFill>
                <a:cs typeface="Calibri"/>
              </a:rPr>
              <a:t>//checking </a:t>
            </a:r>
            <a:r>
              <a:rPr lang="en-US" sz="1400" dirty="0" err="1">
                <a:solidFill>
                  <a:schemeClr val="accent1"/>
                </a:solidFill>
                <a:cs typeface="Calibri"/>
              </a:rPr>
              <a:t>KnapSack</a:t>
            </a:r>
            <a:r>
              <a:rPr lang="en-US" sz="1400" dirty="0">
                <a:solidFill>
                  <a:schemeClr val="accent1"/>
                </a:solidFill>
                <a:cs typeface="Calibri"/>
              </a:rPr>
              <a:t> condition</a:t>
            </a:r>
          </a:p>
          <a:p>
            <a:r>
              <a:rPr lang="en-US" sz="1400" dirty="0">
                <a:solidFill>
                  <a:srgbClr val="000000"/>
                </a:solidFill>
                <a:cs typeface="Calibri"/>
              </a:rPr>
              <a:t>       </a:t>
            </a:r>
            <a:r>
              <a:rPr lang="en-US" sz="1400" dirty="0">
                <a:cs typeface="Calibri"/>
              </a:rPr>
              <a:t> </a:t>
            </a:r>
            <a:r>
              <a:rPr lang="en-US" sz="1400" dirty="0" err="1">
                <a:cs typeface="Calibri"/>
              </a:rPr>
              <a:t>totweight</a:t>
            </a:r>
            <a:r>
              <a:rPr lang="en-US" sz="1400" dirty="0">
                <a:cs typeface="Calibri"/>
              </a:rPr>
              <a:t> += </a:t>
            </a:r>
            <a:r>
              <a:rPr lang="en-US" sz="1400" dirty="0" err="1">
                <a:cs typeface="Calibri"/>
              </a:rPr>
              <a:t>arr</a:t>
            </a:r>
            <a:r>
              <a:rPr lang="en-US" sz="1400" dirty="0">
                <a:cs typeface="Calibri"/>
              </a:rPr>
              <a:t>[j].weight; </a:t>
            </a:r>
            <a:endParaRPr lang="en-US" sz="1400">
              <a:ea typeface="+mn-lt"/>
              <a:cs typeface="+mn-lt"/>
            </a:endParaRPr>
          </a:p>
          <a:p>
            <a:r>
              <a:rPr lang="en-US" sz="1400" dirty="0">
                <a:cs typeface="Calibri"/>
              </a:rPr>
              <a:t>        </a:t>
            </a:r>
            <a:r>
              <a:rPr lang="en-US" sz="1400" dirty="0" err="1">
                <a:cs typeface="Calibri"/>
              </a:rPr>
              <a:t>profit_bound</a:t>
            </a:r>
            <a:r>
              <a:rPr lang="en-US" sz="1400" dirty="0">
                <a:cs typeface="Calibri"/>
              </a:rPr>
              <a:t> += </a:t>
            </a:r>
            <a:r>
              <a:rPr lang="en-US" sz="1400" dirty="0" err="1">
                <a:cs typeface="Calibri"/>
              </a:rPr>
              <a:t>arr</a:t>
            </a:r>
            <a:r>
              <a:rPr lang="en-US" sz="1400" dirty="0">
                <a:cs typeface="Calibri"/>
              </a:rPr>
              <a:t>[j].value;   </a:t>
            </a:r>
            <a:r>
              <a:rPr lang="en-US" sz="1400" dirty="0">
                <a:solidFill>
                  <a:schemeClr val="accent1"/>
                </a:solidFill>
                <a:cs typeface="Calibri"/>
              </a:rPr>
              <a:t>//increasing current profit</a:t>
            </a:r>
            <a:endParaRPr lang="en-US" sz="1400" dirty="0">
              <a:solidFill>
                <a:schemeClr val="accent1"/>
              </a:solidFill>
              <a:ea typeface="+mn-lt"/>
              <a:cs typeface="+mn-lt"/>
            </a:endParaRPr>
          </a:p>
          <a:p>
            <a:r>
              <a:rPr lang="en-US" sz="1400" dirty="0">
                <a:cs typeface="Calibri"/>
              </a:rPr>
              <a:t>        </a:t>
            </a:r>
            <a:r>
              <a:rPr lang="en-US" sz="1400" dirty="0" err="1">
                <a:cs typeface="Calibri"/>
              </a:rPr>
              <a:t>j++</a:t>
            </a:r>
            <a:r>
              <a:rPr lang="en-US" sz="1400" dirty="0">
                <a:cs typeface="Calibri"/>
              </a:rPr>
              <a:t>;  } </a:t>
            </a:r>
            <a:endParaRPr lang="en-US" sz="1400">
              <a:ea typeface="+mn-lt"/>
              <a:cs typeface="+mn-lt"/>
            </a:endParaRPr>
          </a:p>
          <a:p>
            <a:r>
              <a:rPr lang="en-US" sz="1400" dirty="0">
                <a:cs typeface="Calibri"/>
              </a:rPr>
              <a:t>    if (j &lt; n)  </a:t>
            </a:r>
            <a:r>
              <a:rPr lang="en-US" sz="1400" dirty="0">
                <a:solidFill>
                  <a:schemeClr val="accent1"/>
                </a:solidFill>
                <a:cs typeface="Calibri"/>
              </a:rPr>
              <a:t>//increase </a:t>
            </a:r>
            <a:r>
              <a:rPr lang="en-US" sz="1400" dirty="0" err="1">
                <a:solidFill>
                  <a:schemeClr val="accent1"/>
                </a:solidFill>
                <a:cs typeface="Calibri"/>
              </a:rPr>
              <a:t>currrent</a:t>
            </a:r>
            <a:r>
              <a:rPr lang="en-US" sz="1400" dirty="0">
                <a:solidFill>
                  <a:schemeClr val="accent1"/>
                </a:solidFill>
                <a:cs typeface="Calibri"/>
              </a:rPr>
              <a:t> profit for last item</a:t>
            </a:r>
            <a:endParaRPr lang="en-US" sz="1400" dirty="0">
              <a:solidFill>
                <a:schemeClr val="accent1"/>
              </a:solidFill>
              <a:ea typeface="+mn-lt"/>
              <a:cs typeface="+mn-lt"/>
            </a:endParaRPr>
          </a:p>
          <a:p>
            <a:r>
              <a:rPr lang="en-US" sz="1400" dirty="0">
                <a:cs typeface="Calibri"/>
              </a:rPr>
              <a:t>        </a:t>
            </a:r>
            <a:r>
              <a:rPr lang="en-US" sz="1400" dirty="0" err="1">
                <a:cs typeface="Calibri"/>
              </a:rPr>
              <a:t>profit_bound</a:t>
            </a:r>
            <a:r>
              <a:rPr lang="en-US" sz="1400" dirty="0">
                <a:cs typeface="Calibri"/>
              </a:rPr>
              <a:t> += (W - </a:t>
            </a:r>
            <a:r>
              <a:rPr lang="en-US" sz="1400" dirty="0" err="1">
                <a:cs typeface="Calibri"/>
              </a:rPr>
              <a:t>totweight</a:t>
            </a:r>
            <a:r>
              <a:rPr lang="en-US" sz="1400" dirty="0">
                <a:cs typeface="Calibri"/>
              </a:rPr>
              <a:t>) * </a:t>
            </a:r>
            <a:r>
              <a:rPr lang="en-US" sz="1400" dirty="0" err="1">
                <a:cs typeface="Calibri"/>
              </a:rPr>
              <a:t>arr</a:t>
            </a:r>
            <a:r>
              <a:rPr lang="en-US" sz="1400" dirty="0">
                <a:cs typeface="Calibri"/>
              </a:rPr>
              <a:t>[j].value /   </a:t>
            </a:r>
            <a:r>
              <a:rPr lang="en-US" sz="1400" dirty="0" err="1">
                <a:cs typeface="Calibri"/>
              </a:rPr>
              <a:t>arr</a:t>
            </a:r>
            <a:r>
              <a:rPr lang="en-US" sz="1400" dirty="0">
                <a:cs typeface="Calibri"/>
              </a:rPr>
              <a:t>[j].weight; </a:t>
            </a:r>
            <a:endParaRPr lang="en-US" sz="1400">
              <a:ea typeface="+mn-lt"/>
              <a:cs typeface="+mn-lt"/>
            </a:endParaRPr>
          </a:p>
          <a:p>
            <a:r>
              <a:rPr lang="en-US" sz="1400" dirty="0">
                <a:cs typeface="Calibri"/>
              </a:rPr>
              <a:t>   </a:t>
            </a:r>
            <a:r>
              <a:rPr lang="en-US" sz="1400" dirty="0">
                <a:solidFill>
                  <a:schemeClr val="accent1"/>
                </a:solidFill>
                <a:cs typeface="Calibri"/>
              </a:rPr>
              <a:t> return </a:t>
            </a:r>
            <a:r>
              <a:rPr lang="en-US" sz="1400" dirty="0" err="1">
                <a:solidFill>
                  <a:schemeClr val="accent1"/>
                </a:solidFill>
                <a:cs typeface="Calibri"/>
              </a:rPr>
              <a:t>profit_bound</a:t>
            </a:r>
            <a:r>
              <a:rPr lang="en-US" sz="1400" dirty="0">
                <a:solidFill>
                  <a:schemeClr val="accent1"/>
                </a:solidFill>
                <a:cs typeface="Calibri"/>
              </a:rPr>
              <a:t>;</a:t>
            </a:r>
            <a:r>
              <a:rPr lang="en-US" sz="1400" dirty="0">
                <a:cs typeface="Calibri"/>
              </a:rPr>
              <a:t> } </a:t>
            </a:r>
            <a:endParaRPr lang="en-US" sz="1400" dirty="0">
              <a:ea typeface="+mn-lt"/>
              <a:cs typeface="+mn-lt"/>
            </a:endParaRPr>
          </a:p>
          <a:p>
            <a:endParaRPr lang="en-US" dirty="0">
              <a:cs typeface="Calibri"/>
            </a:endParaRPr>
          </a:p>
        </p:txBody>
      </p:sp>
    </p:spTree>
    <p:extLst>
      <p:ext uri="{BB962C8B-B14F-4D97-AF65-F5344CB8AC3E}">
        <p14:creationId xmlns:p14="http://schemas.microsoft.com/office/powerpoint/2010/main" val="147259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BAEA-188A-491F-ABCC-E03FE555C51B}"/>
              </a:ext>
            </a:extLst>
          </p:cNvPr>
          <p:cNvSpPr>
            <a:spLocks noGrp="1"/>
          </p:cNvSpPr>
          <p:nvPr>
            <p:ph type="title"/>
          </p:nvPr>
        </p:nvSpPr>
        <p:spPr>
          <a:xfrm>
            <a:off x="-1628775" y="-768350"/>
            <a:ext cx="142875" cy="230188"/>
          </a:xfrm>
        </p:spPr>
        <p:txBody>
          <a:bodyPr>
            <a:normAutofit fontScale="90000"/>
          </a:bodyPr>
          <a:lstStyle/>
          <a:p>
            <a:r>
              <a:rPr lang="en-US" dirty="0">
                <a:cs typeface="Calibri Light"/>
              </a:rPr>
              <a:t>.</a:t>
            </a:r>
            <a:endParaRPr lang="en-US" dirty="0"/>
          </a:p>
        </p:txBody>
      </p:sp>
      <p:sp>
        <p:nvSpPr>
          <p:cNvPr id="3" name="Content Placeholder 2">
            <a:extLst>
              <a:ext uri="{FF2B5EF4-FFF2-40B4-BE49-F238E27FC236}">
                <a16:creationId xmlns:a16="http://schemas.microsoft.com/office/drawing/2014/main" id="{5E39F5CC-ED29-4E9F-9AEF-3CDE9E71EE59}"/>
              </a:ext>
            </a:extLst>
          </p:cNvPr>
          <p:cNvSpPr>
            <a:spLocks noGrp="1"/>
          </p:cNvSpPr>
          <p:nvPr>
            <p:ph sz="half" idx="1"/>
          </p:nvPr>
        </p:nvSpPr>
        <p:spPr>
          <a:xfrm>
            <a:off x="657225" y="206375"/>
            <a:ext cx="5362575" cy="6437313"/>
          </a:xfrm>
          <a:solidFill>
            <a:schemeClr val="bg2"/>
          </a:solidFill>
        </p:spPr>
        <p:txBody>
          <a:bodyPr vert="horz" lIns="91440" tIns="45720" rIns="91440" bIns="45720" rtlCol="0" anchor="t">
            <a:noAutofit/>
          </a:bodyPr>
          <a:lstStyle/>
          <a:p>
            <a:r>
              <a:rPr lang="en-US" sz="1400" dirty="0">
                <a:ea typeface="+mn-lt"/>
                <a:cs typeface="+mn-lt"/>
              </a:rPr>
              <a:t>// Returns maximum profit we can get with capacity W </a:t>
            </a:r>
            <a:endParaRPr lang="en-US" sz="1400" dirty="0">
              <a:cs typeface="Calibri" panose="020F0502020204030204"/>
            </a:endParaRPr>
          </a:p>
          <a:p>
            <a:r>
              <a:rPr lang="en-US" sz="1400" dirty="0">
                <a:solidFill>
                  <a:schemeClr val="accent1"/>
                </a:solidFill>
                <a:ea typeface="+mn-lt"/>
                <a:cs typeface="+mn-lt"/>
              </a:rPr>
              <a:t>int knapsack</a:t>
            </a:r>
            <a:r>
              <a:rPr lang="en-US" sz="1400" dirty="0">
                <a:ea typeface="+mn-lt"/>
                <a:cs typeface="+mn-lt"/>
              </a:rPr>
              <a:t>(int W, Item </a:t>
            </a:r>
            <a:r>
              <a:rPr lang="en-US" sz="1400" dirty="0" err="1">
                <a:ea typeface="+mn-lt"/>
                <a:cs typeface="+mn-lt"/>
              </a:rPr>
              <a:t>arr</a:t>
            </a:r>
            <a:r>
              <a:rPr lang="en-US" sz="1400" dirty="0">
                <a:ea typeface="+mn-lt"/>
                <a:cs typeface="+mn-lt"/>
              </a:rPr>
              <a:t>[], int n) { </a:t>
            </a:r>
            <a:endParaRPr lang="en-US" sz="1400" dirty="0">
              <a:cs typeface="Calibri" panose="020F0502020204030204"/>
            </a:endParaRPr>
          </a:p>
          <a:p>
            <a:r>
              <a:rPr lang="en-US" sz="1400" dirty="0">
                <a:ea typeface="+mn-lt"/>
                <a:cs typeface="+mn-lt"/>
              </a:rPr>
              <a:t>    sort(</a:t>
            </a:r>
            <a:r>
              <a:rPr lang="en-US" sz="1400" dirty="0" err="1">
                <a:ea typeface="+mn-lt"/>
                <a:cs typeface="+mn-lt"/>
              </a:rPr>
              <a:t>arr</a:t>
            </a:r>
            <a:r>
              <a:rPr lang="en-US" sz="1400" dirty="0">
                <a:ea typeface="+mn-lt"/>
                <a:cs typeface="+mn-lt"/>
              </a:rPr>
              <a:t>, </a:t>
            </a:r>
            <a:r>
              <a:rPr lang="en-US" sz="1400" dirty="0" err="1">
                <a:ea typeface="+mn-lt"/>
                <a:cs typeface="+mn-lt"/>
              </a:rPr>
              <a:t>arr</a:t>
            </a:r>
            <a:r>
              <a:rPr lang="en-US" sz="1400" dirty="0">
                <a:ea typeface="+mn-lt"/>
                <a:cs typeface="+mn-lt"/>
              </a:rPr>
              <a:t> + n, </a:t>
            </a:r>
            <a:r>
              <a:rPr lang="en-US" sz="1400" dirty="0" err="1">
                <a:ea typeface="+mn-lt"/>
                <a:cs typeface="+mn-lt"/>
              </a:rPr>
              <a:t>cmp</a:t>
            </a:r>
            <a:r>
              <a:rPr lang="en-US" sz="1400" dirty="0">
                <a:ea typeface="+mn-lt"/>
                <a:cs typeface="+mn-lt"/>
              </a:rPr>
              <a:t>); </a:t>
            </a:r>
            <a:endParaRPr lang="en-US" sz="1400" dirty="0">
              <a:cs typeface="Calibri" panose="020F0502020204030204"/>
            </a:endParaRPr>
          </a:p>
          <a:p>
            <a:r>
              <a:rPr lang="en-US" sz="1400" dirty="0">
                <a:cs typeface="Calibri" panose="020F0502020204030204"/>
              </a:rPr>
              <a:t> </a:t>
            </a:r>
            <a:r>
              <a:rPr lang="en-US" sz="1400" dirty="0">
                <a:ea typeface="+mn-lt"/>
                <a:cs typeface="+mn-lt"/>
              </a:rPr>
              <a:t>   queue&lt;Node&gt; Q; </a:t>
            </a:r>
            <a:endParaRPr lang="en-US" sz="1400" dirty="0">
              <a:cs typeface="Calibri"/>
            </a:endParaRPr>
          </a:p>
          <a:p>
            <a:r>
              <a:rPr lang="en-US" sz="1400" dirty="0">
                <a:ea typeface="+mn-lt"/>
                <a:cs typeface="+mn-lt"/>
              </a:rPr>
              <a:t>    Node u, v; </a:t>
            </a:r>
            <a:endParaRPr lang="en-US" sz="1400" dirty="0">
              <a:cs typeface="Calibri"/>
            </a:endParaRPr>
          </a:p>
          <a:p>
            <a:r>
              <a:rPr lang="en-US" sz="1400" dirty="0">
                <a:ea typeface="+mn-lt"/>
                <a:cs typeface="+mn-lt"/>
              </a:rPr>
              <a:t>    </a:t>
            </a:r>
            <a:r>
              <a:rPr lang="en-US" sz="1400" dirty="0" err="1">
                <a:ea typeface="+mn-lt"/>
                <a:cs typeface="+mn-lt"/>
              </a:rPr>
              <a:t>u.level</a:t>
            </a:r>
            <a:r>
              <a:rPr lang="en-US" sz="1400" dirty="0">
                <a:ea typeface="+mn-lt"/>
                <a:cs typeface="+mn-lt"/>
              </a:rPr>
              <a:t> = -1;  </a:t>
            </a:r>
            <a:r>
              <a:rPr lang="en-US" sz="1400" dirty="0" err="1">
                <a:ea typeface="+mn-lt"/>
                <a:cs typeface="+mn-lt"/>
              </a:rPr>
              <a:t>u.profit</a:t>
            </a:r>
            <a:r>
              <a:rPr lang="en-US" sz="1400" dirty="0">
                <a:ea typeface="+mn-lt"/>
                <a:cs typeface="+mn-lt"/>
              </a:rPr>
              <a:t> = </a:t>
            </a:r>
            <a:r>
              <a:rPr lang="en-US" sz="1400" dirty="0" err="1">
                <a:ea typeface="+mn-lt"/>
                <a:cs typeface="+mn-lt"/>
              </a:rPr>
              <a:t>u.weight</a:t>
            </a:r>
            <a:r>
              <a:rPr lang="en-US" sz="1400" dirty="0">
                <a:ea typeface="+mn-lt"/>
                <a:cs typeface="+mn-lt"/>
              </a:rPr>
              <a:t> = 0;     </a:t>
            </a:r>
            <a:r>
              <a:rPr lang="en-US" sz="1400" dirty="0">
                <a:solidFill>
                  <a:schemeClr val="accent1"/>
                </a:solidFill>
                <a:ea typeface="+mn-lt"/>
                <a:cs typeface="+mn-lt"/>
              </a:rPr>
              <a:t>//initialize dummy as starting node</a:t>
            </a:r>
            <a:endParaRPr lang="en-US" sz="1400" dirty="0">
              <a:solidFill>
                <a:schemeClr val="accent1"/>
              </a:solidFill>
              <a:cs typeface="Calibri"/>
            </a:endParaRPr>
          </a:p>
          <a:p>
            <a:r>
              <a:rPr lang="en-US" sz="1400" dirty="0">
                <a:ea typeface="+mn-lt"/>
                <a:cs typeface="+mn-lt"/>
              </a:rPr>
              <a:t>    </a:t>
            </a:r>
            <a:r>
              <a:rPr lang="en-US" sz="1400" dirty="0" err="1">
                <a:ea typeface="+mn-lt"/>
                <a:cs typeface="+mn-lt"/>
              </a:rPr>
              <a:t>Q.push</a:t>
            </a:r>
            <a:r>
              <a:rPr lang="en-US" sz="1400" dirty="0">
                <a:ea typeface="+mn-lt"/>
                <a:cs typeface="+mn-lt"/>
              </a:rPr>
              <a:t>(u);  </a:t>
            </a:r>
            <a:endParaRPr lang="en-US" sz="1400" dirty="0">
              <a:cs typeface="Calibri" panose="020F0502020204030204"/>
            </a:endParaRPr>
          </a:p>
          <a:p>
            <a:r>
              <a:rPr lang="en-US" sz="1400" dirty="0">
                <a:ea typeface="+mn-lt"/>
                <a:cs typeface="+mn-lt"/>
              </a:rPr>
              <a:t>    int </a:t>
            </a:r>
            <a:r>
              <a:rPr lang="en-US" sz="1400" dirty="0" err="1">
                <a:ea typeface="+mn-lt"/>
                <a:cs typeface="+mn-lt"/>
              </a:rPr>
              <a:t>maxProfit</a:t>
            </a:r>
            <a:r>
              <a:rPr lang="en-US" sz="1400" dirty="0">
                <a:ea typeface="+mn-lt"/>
                <a:cs typeface="+mn-lt"/>
              </a:rPr>
              <a:t> = 0; </a:t>
            </a:r>
            <a:endParaRPr lang="en-US" sz="1400" dirty="0">
              <a:cs typeface="Calibri"/>
            </a:endParaRPr>
          </a:p>
          <a:p>
            <a:r>
              <a:rPr lang="en-US" sz="1400" dirty="0">
                <a:ea typeface="+mn-lt"/>
                <a:cs typeface="+mn-lt"/>
              </a:rPr>
              <a:t>    while (!</a:t>
            </a:r>
            <a:r>
              <a:rPr lang="en-US" sz="1400" dirty="0" err="1">
                <a:ea typeface="+mn-lt"/>
                <a:cs typeface="+mn-lt"/>
              </a:rPr>
              <a:t>Q.empty</a:t>
            </a:r>
            <a:r>
              <a:rPr lang="en-US" sz="1400" dirty="0">
                <a:ea typeface="+mn-lt"/>
                <a:cs typeface="+mn-lt"/>
              </a:rPr>
              <a:t>()) {       </a:t>
            </a:r>
            <a:r>
              <a:rPr lang="en-US" sz="1400" dirty="0">
                <a:solidFill>
                  <a:schemeClr val="accent1"/>
                </a:solidFill>
                <a:ea typeface="+mn-lt"/>
                <a:cs typeface="+mn-lt"/>
              </a:rPr>
              <a:t> //Do while (Q is not empty).</a:t>
            </a:r>
          </a:p>
          <a:p>
            <a:r>
              <a:rPr lang="en-US" sz="1400" dirty="0">
                <a:ea typeface="+mn-lt"/>
                <a:cs typeface="+mn-lt"/>
              </a:rPr>
              <a:t>        u = </a:t>
            </a:r>
            <a:r>
              <a:rPr lang="en-US" sz="1400" dirty="0" err="1">
                <a:ea typeface="+mn-lt"/>
                <a:cs typeface="+mn-lt"/>
              </a:rPr>
              <a:t>Q.front</a:t>
            </a:r>
            <a:r>
              <a:rPr lang="en-US" sz="1400" dirty="0">
                <a:ea typeface="+mn-lt"/>
                <a:cs typeface="+mn-lt"/>
              </a:rPr>
              <a:t>();             </a:t>
            </a:r>
            <a:r>
              <a:rPr lang="en-US" sz="1400" dirty="0">
                <a:solidFill>
                  <a:schemeClr val="accent1"/>
                </a:solidFill>
                <a:ea typeface="+mn-lt"/>
                <a:cs typeface="+mn-lt"/>
              </a:rPr>
              <a:t>//Extract an item from Q. Let the item be u.</a:t>
            </a:r>
            <a:endParaRPr lang="en-US" sz="1400" dirty="0">
              <a:solidFill>
                <a:schemeClr val="accent1"/>
              </a:solidFill>
              <a:cs typeface="Calibri"/>
            </a:endParaRPr>
          </a:p>
          <a:p>
            <a:r>
              <a:rPr lang="en-US" sz="1400" dirty="0">
                <a:ea typeface="+mn-lt"/>
                <a:cs typeface="+mn-lt"/>
              </a:rPr>
              <a:t>        </a:t>
            </a:r>
            <a:r>
              <a:rPr lang="en-US" sz="1400" dirty="0" err="1">
                <a:ea typeface="+mn-lt"/>
                <a:cs typeface="+mn-lt"/>
              </a:rPr>
              <a:t>Q.pop</a:t>
            </a:r>
            <a:r>
              <a:rPr lang="en-US" sz="1400" dirty="0">
                <a:ea typeface="+mn-lt"/>
                <a:cs typeface="+mn-lt"/>
              </a:rPr>
              <a:t>(); </a:t>
            </a:r>
            <a:endParaRPr lang="en-US" sz="1400" dirty="0">
              <a:cs typeface="Calibri" panose="020F0502020204030204"/>
            </a:endParaRPr>
          </a:p>
          <a:p>
            <a:r>
              <a:rPr lang="en-US" sz="1400" dirty="0">
                <a:ea typeface="+mn-lt"/>
                <a:cs typeface="+mn-lt"/>
              </a:rPr>
              <a:t>        if (</a:t>
            </a:r>
            <a:r>
              <a:rPr lang="en-US" sz="1400" dirty="0" err="1">
                <a:ea typeface="+mn-lt"/>
                <a:cs typeface="+mn-lt"/>
              </a:rPr>
              <a:t>u.level</a:t>
            </a:r>
            <a:r>
              <a:rPr lang="en-US" sz="1400" dirty="0">
                <a:ea typeface="+mn-lt"/>
                <a:cs typeface="+mn-lt"/>
              </a:rPr>
              <a:t> == -1)       </a:t>
            </a:r>
            <a:r>
              <a:rPr lang="en-US" sz="1400" dirty="0">
                <a:solidFill>
                  <a:schemeClr val="accent1"/>
                </a:solidFill>
                <a:ea typeface="+mn-lt"/>
                <a:cs typeface="+mn-lt"/>
              </a:rPr>
              <a:t> //if at dummy node next level will be 0</a:t>
            </a:r>
          </a:p>
          <a:p>
            <a:r>
              <a:rPr lang="en-US" sz="1400" dirty="0">
                <a:ea typeface="+mn-lt"/>
                <a:cs typeface="+mn-lt"/>
              </a:rPr>
              <a:t>            </a:t>
            </a:r>
            <a:r>
              <a:rPr lang="en-US" sz="1400" dirty="0" err="1">
                <a:ea typeface="+mn-lt"/>
                <a:cs typeface="+mn-lt"/>
              </a:rPr>
              <a:t>v.level</a:t>
            </a:r>
            <a:r>
              <a:rPr lang="en-US" sz="1400" dirty="0">
                <a:ea typeface="+mn-lt"/>
                <a:cs typeface="+mn-lt"/>
              </a:rPr>
              <a:t> = 0; </a:t>
            </a:r>
            <a:endParaRPr lang="en-US" sz="1400" dirty="0">
              <a:cs typeface="Calibri"/>
            </a:endParaRPr>
          </a:p>
          <a:p>
            <a:r>
              <a:rPr lang="en-US" sz="1400" dirty="0">
                <a:ea typeface="+mn-lt"/>
                <a:cs typeface="+mn-lt"/>
              </a:rPr>
              <a:t>        if (</a:t>
            </a:r>
            <a:r>
              <a:rPr lang="en-US" sz="1400" dirty="0" err="1">
                <a:ea typeface="+mn-lt"/>
                <a:cs typeface="+mn-lt"/>
              </a:rPr>
              <a:t>u.level</a:t>
            </a:r>
            <a:r>
              <a:rPr lang="en-US" sz="1400" dirty="0">
                <a:ea typeface="+mn-lt"/>
                <a:cs typeface="+mn-lt"/>
              </a:rPr>
              <a:t> == n-1)    </a:t>
            </a:r>
            <a:r>
              <a:rPr lang="en-US" sz="1400" dirty="0">
                <a:solidFill>
                  <a:schemeClr val="accent1"/>
                </a:solidFill>
                <a:ea typeface="+mn-lt"/>
                <a:cs typeface="+mn-lt"/>
              </a:rPr>
              <a:t>//if it is last level </a:t>
            </a:r>
            <a:endParaRPr lang="en-US" sz="1400" dirty="0">
              <a:solidFill>
                <a:schemeClr val="accent1"/>
              </a:solidFill>
              <a:cs typeface="Calibri"/>
            </a:endParaRPr>
          </a:p>
          <a:p>
            <a:r>
              <a:rPr lang="en-US" sz="1400" dirty="0">
                <a:ea typeface="+mn-lt"/>
                <a:cs typeface="+mn-lt"/>
              </a:rPr>
              <a:t>            continue; </a:t>
            </a:r>
            <a:endParaRPr lang="en-US" sz="1400" dirty="0">
              <a:cs typeface="Calibri"/>
            </a:endParaRPr>
          </a:p>
          <a:p>
            <a:r>
              <a:rPr lang="en-US" sz="1400" dirty="0">
                <a:ea typeface="+mn-lt"/>
                <a:cs typeface="+mn-lt"/>
              </a:rPr>
              <a:t>        </a:t>
            </a:r>
            <a:r>
              <a:rPr lang="en-US" sz="1400" dirty="0" err="1">
                <a:ea typeface="+mn-lt"/>
                <a:cs typeface="+mn-lt"/>
              </a:rPr>
              <a:t>v.level</a:t>
            </a:r>
            <a:r>
              <a:rPr lang="en-US" sz="1400" dirty="0">
                <a:ea typeface="+mn-lt"/>
                <a:cs typeface="+mn-lt"/>
              </a:rPr>
              <a:t> = </a:t>
            </a:r>
            <a:r>
              <a:rPr lang="en-US" sz="1400" dirty="0" err="1">
                <a:ea typeface="+mn-lt"/>
                <a:cs typeface="+mn-lt"/>
              </a:rPr>
              <a:t>u.level</a:t>
            </a:r>
            <a:r>
              <a:rPr lang="en-US" sz="1400" dirty="0">
                <a:ea typeface="+mn-lt"/>
                <a:cs typeface="+mn-lt"/>
              </a:rPr>
              <a:t> + 1;      </a:t>
            </a:r>
            <a:r>
              <a:rPr lang="en-US" sz="1400" dirty="0">
                <a:solidFill>
                  <a:schemeClr val="accent1"/>
                </a:solidFill>
                <a:ea typeface="+mn-lt"/>
                <a:cs typeface="+mn-lt"/>
              </a:rPr>
              <a:t>//Compute profit of next level node</a:t>
            </a:r>
            <a:r>
              <a:rPr lang="en-US" sz="1400" dirty="0">
                <a:ea typeface="+mn-lt"/>
                <a:cs typeface="+mn-lt"/>
              </a:rPr>
              <a:t>.</a:t>
            </a:r>
            <a:endParaRPr lang="en-US" sz="1400" dirty="0">
              <a:cs typeface="Calibri"/>
            </a:endParaRPr>
          </a:p>
          <a:p>
            <a:r>
              <a:rPr lang="en-US" sz="1400" dirty="0">
                <a:ea typeface="+mn-lt"/>
                <a:cs typeface="+mn-lt"/>
              </a:rPr>
              <a:t>        </a:t>
            </a:r>
            <a:r>
              <a:rPr lang="en-US" sz="1400" dirty="0" err="1">
                <a:ea typeface="+mn-lt"/>
                <a:cs typeface="+mn-lt"/>
              </a:rPr>
              <a:t>v.weight</a:t>
            </a:r>
            <a:r>
              <a:rPr lang="en-US" sz="1400" dirty="0">
                <a:ea typeface="+mn-lt"/>
                <a:cs typeface="+mn-lt"/>
              </a:rPr>
              <a:t> = </a:t>
            </a:r>
            <a:r>
              <a:rPr lang="en-US" sz="1400" dirty="0" err="1">
                <a:ea typeface="+mn-lt"/>
                <a:cs typeface="+mn-lt"/>
              </a:rPr>
              <a:t>u.weight</a:t>
            </a:r>
            <a:r>
              <a:rPr lang="en-US" sz="1400" dirty="0">
                <a:ea typeface="+mn-lt"/>
                <a:cs typeface="+mn-lt"/>
              </a:rPr>
              <a:t> + </a:t>
            </a:r>
            <a:r>
              <a:rPr lang="en-US" sz="1400" dirty="0" err="1">
                <a:ea typeface="+mn-lt"/>
                <a:cs typeface="+mn-lt"/>
              </a:rPr>
              <a:t>arr</a:t>
            </a:r>
            <a:r>
              <a:rPr lang="en-US" sz="1400" dirty="0">
                <a:ea typeface="+mn-lt"/>
                <a:cs typeface="+mn-lt"/>
              </a:rPr>
              <a:t>[</a:t>
            </a:r>
            <a:r>
              <a:rPr lang="en-US" sz="1400" dirty="0" err="1">
                <a:ea typeface="+mn-lt"/>
                <a:cs typeface="+mn-lt"/>
              </a:rPr>
              <a:t>v.level</a:t>
            </a:r>
            <a:r>
              <a:rPr lang="en-US" sz="1400" dirty="0">
                <a:ea typeface="+mn-lt"/>
                <a:cs typeface="+mn-lt"/>
              </a:rPr>
              <a:t>].weight; </a:t>
            </a:r>
            <a:endParaRPr lang="en-US" sz="1400" dirty="0">
              <a:cs typeface="Calibri"/>
            </a:endParaRPr>
          </a:p>
          <a:p>
            <a:r>
              <a:rPr lang="en-US" sz="1400" dirty="0">
                <a:ea typeface="+mn-lt"/>
                <a:cs typeface="+mn-lt"/>
              </a:rPr>
              <a:t>        </a:t>
            </a:r>
            <a:r>
              <a:rPr lang="en-US" sz="1400" dirty="0" err="1">
                <a:ea typeface="+mn-lt"/>
                <a:cs typeface="+mn-lt"/>
              </a:rPr>
              <a:t>v.profit</a:t>
            </a:r>
            <a:r>
              <a:rPr lang="en-US" sz="1400" dirty="0">
                <a:ea typeface="+mn-lt"/>
                <a:cs typeface="+mn-lt"/>
              </a:rPr>
              <a:t> = </a:t>
            </a:r>
            <a:r>
              <a:rPr lang="en-US" sz="1400" dirty="0" err="1">
                <a:ea typeface="+mn-lt"/>
                <a:cs typeface="+mn-lt"/>
              </a:rPr>
              <a:t>u.profit</a:t>
            </a:r>
            <a:r>
              <a:rPr lang="en-US" sz="1400" dirty="0">
                <a:ea typeface="+mn-lt"/>
                <a:cs typeface="+mn-lt"/>
              </a:rPr>
              <a:t> + </a:t>
            </a:r>
            <a:r>
              <a:rPr lang="en-US" sz="1400" dirty="0" err="1">
                <a:ea typeface="+mn-lt"/>
                <a:cs typeface="+mn-lt"/>
              </a:rPr>
              <a:t>arr</a:t>
            </a:r>
            <a:r>
              <a:rPr lang="en-US" sz="1400" dirty="0">
                <a:ea typeface="+mn-lt"/>
                <a:cs typeface="+mn-lt"/>
              </a:rPr>
              <a:t>[</a:t>
            </a:r>
            <a:r>
              <a:rPr lang="en-US" sz="1400" dirty="0" err="1">
                <a:ea typeface="+mn-lt"/>
                <a:cs typeface="+mn-lt"/>
              </a:rPr>
              <a:t>v.level</a:t>
            </a:r>
            <a:r>
              <a:rPr lang="en-US" sz="1400" dirty="0">
                <a:ea typeface="+mn-lt"/>
                <a:cs typeface="+mn-lt"/>
              </a:rPr>
              <a:t>].value; </a:t>
            </a:r>
          </a:p>
          <a:p>
            <a:r>
              <a:rPr lang="en-US" sz="1400" dirty="0">
                <a:cs typeface="Calibri" panose="020F0502020204030204"/>
              </a:rPr>
              <a:t>      </a:t>
            </a:r>
            <a:r>
              <a:rPr lang="en-US" sz="1400" dirty="0">
                <a:ea typeface="+mn-lt"/>
                <a:cs typeface="+mn-lt"/>
              </a:rPr>
              <a:t>  if (</a:t>
            </a:r>
            <a:r>
              <a:rPr lang="en-US" sz="1400" dirty="0" err="1">
                <a:ea typeface="+mn-lt"/>
                <a:cs typeface="+mn-lt"/>
              </a:rPr>
              <a:t>v.weight</a:t>
            </a:r>
            <a:r>
              <a:rPr lang="en-US" sz="1400" dirty="0">
                <a:ea typeface="+mn-lt"/>
                <a:cs typeface="+mn-lt"/>
              </a:rPr>
              <a:t> &lt;= W &amp;&amp; </a:t>
            </a:r>
            <a:r>
              <a:rPr lang="en-US" sz="1400" dirty="0" err="1">
                <a:ea typeface="+mn-lt"/>
                <a:cs typeface="+mn-lt"/>
              </a:rPr>
              <a:t>v.profit</a:t>
            </a:r>
            <a:r>
              <a:rPr lang="en-US" sz="1400" dirty="0">
                <a:ea typeface="+mn-lt"/>
                <a:cs typeface="+mn-lt"/>
              </a:rPr>
              <a:t> &gt; </a:t>
            </a:r>
            <a:r>
              <a:rPr lang="en-US" sz="1400" dirty="0" err="1">
                <a:ea typeface="+mn-lt"/>
                <a:cs typeface="+mn-lt"/>
              </a:rPr>
              <a:t>maxProfit</a:t>
            </a:r>
            <a:r>
              <a:rPr lang="en-US" sz="1400" dirty="0">
                <a:ea typeface="+mn-lt"/>
                <a:cs typeface="+mn-lt"/>
              </a:rPr>
              <a:t>)  </a:t>
            </a:r>
          </a:p>
          <a:p>
            <a:pPr marL="0" indent="0">
              <a:buNone/>
            </a:pPr>
            <a:endParaRPr lang="en-US" sz="1400" dirty="0">
              <a:ea typeface="+mn-lt"/>
              <a:cs typeface="+mn-lt"/>
            </a:endParaRPr>
          </a:p>
        </p:txBody>
      </p:sp>
      <p:sp>
        <p:nvSpPr>
          <p:cNvPr id="4" name="Content Placeholder 3">
            <a:extLst>
              <a:ext uri="{FF2B5EF4-FFF2-40B4-BE49-F238E27FC236}">
                <a16:creationId xmlns:a16="http://schemas.microsoft.com/office/drawing/2014/main" id="{B1A46871-03B8-4466-9D02-B224BA5D2E8E}"/>
              </a:ext>
            </a:extLst>
          </p:cNvPr>
          <p:cNvSpPr>
            <a:spLocks noGrp="1"/>
          </p:cNvSpPr>
          <p:nvPr>
            <p:ph sz="half" idx="2"/>
          </p:nvPr>
        </p:nvSpPr>
        <p:spPr>
          <a:xfrm>
            <a:off x="6172200" y="206375"/>
            <a:ext cx="5362575" cy="6437313"/>
          </a:xfrm>
          <a:solidFill>
            <a:schemeClr val="bg2"/>
          </a:solidFill>
        </p:spPr>
        <p:txBody>
          <a:bodyPr vert="horz" lIns="91440" tIns="45720" rIns="91440" bIns="45720" rtlCol="0" anchor="t">
            <a:noAutofit/>
          </a:bodyPr>
          <a:lstStyle/>
          <a:p>
            <a:pPr marL="0" indent="0">
              <a:buNone/>
            </a:pPr>
            <a:r>
              <a:rPr lang="en-US" sz="1400" dirty="0">
                <a:cs typeface="Calibri"/>
              </a:rPr>
              <a:t>            </a:t>
            </a:r>
            <a:r>
              <a:rPr lang="en-US" sz="1400" dirty="0" err="1">
                <a:cs typeface="Calibri"/>
              </a:rPr>
              <a:t>maxProfit</a:t>
            </a:r>
            <a:r>
              <a:rPr lang="en-US" sz="1400" dirty="0">
                <a:cs typeface="Calibri"/>
              </a:rPr>
              <a:t> = </a:t>
            </a:r>
            <a:r>
              <a:rPr lang="en-US" sz="1400" dirty="0" err="1">
                <a:cs typeface="Calibri"/>
              </a:rPr>
              <a:t>v.profit</a:t>
            </a:r>
            <a:r>
              <a:rPr lang="en-US" sz="1400" dirty="0">
                <a:cs typeface="Calibri"/>
              </a:rPr>
              <a:t>;          </a:t>
            </a:r>
            <a:r>
              <a:rPr lang="en-US" sz="1400" dirty="0">
                <a:solidFill>
                  <a:schemeClr val="accent1"/>
                </a:solidFill>
                <a:cs typeface="Calibri"/>
              </a:rPr>
              <a:t>  //</a:t>
            </a:r>
            <a:r>
              <a:rPr lang="en-US" sz="1400" dirty="0">
                <a:solidFill>
                  <a:schemeClr val="accent1"/>
                </a:solidFill>
                <a:ea typeface="+mn-lt"/>
                <a:cs typeface="+mn-lt"/>
              </a:rPr>
              <a:t>If the profit is more than max, then update max.</a:t>
            </a:r>
          </a:p>
          <a:p>
            <a:r>
              <a:rPr lang="en-US" sz="1400" dirty="0">
                <a:cs typeface="Calibri"/>
              </a:rPr>
              <a:t>        </a:t>
            </a:r>
            <a:r>
              <a:rPr lang="en-US" sz="1400" dirty="0" err="1">
                <a:cs typeface="Calibri"/>
              </a:rPr>
              <a:t>v.bound</a:t>
            </a:r>
            <a:r>
              <a:rPr lang="en-US" sz="1400" dirty="0">
                <a:cs typeface="Calibri"/>
              </a:rPr>
              <a:t> = bound(v, n, W, </a:t>
            </a:r>
            <a:r>
              <a:rPr lang="en-US" sz="1400" dirty="0" err="1">
                <a:cs typeface="Calibri"/>
              </a:rPr>
              <a:t>arr</a:t>
            </a:r>
            <a:r>
              <a:rPr lang="en-US" sz="1400" dirty="0">
                <a:cs typeface="Calibri"/>
              </a:rPr>
              <a:t>);  </a:t>
            </a:r>
            <a:r>
              <a:rPr lang="en-US" sz="1400" dirty="0">
                <a:solidFill>
                  <a:schemeClr val="accent1"/>
                </a:solidFill>
                <a:cs typeface="Calibri"/>
              </a:rPr>
              <a:t>  //</a:t>
            </a:r>
            <a:r>
              <a:rPr lang="en-US" sz="1400" dirty="0">
                <a:solidFill>
                  <a:schemeClr val="accent1"/>
                </a:solidFill>
                <a:ea typeface="+mn-lt"/>
                <a:cs typeface="+mn-lt"/>
              </a:rPr>
              <a:t>Compute bound of next level node. </a:t>
            </a:r>
          </a:p>
          <a:p>
            <a:r>
              <a:rPr lang="en-US" sz="1400" dirty="0">
                <a:cs typeface="Calibri"/>
              </a:rPr>
              <a:t>        if (</a:t>
            </a:r>
            <a:r>
              <a:rPr lang="en-US" sz="1400" dirty="0" err="1">
                <a:cs typeface="Calibri"/>
              </a:rPr>
              <a:t>v.bound</a:t>
            </a:r>
            <a:r>
              <a:rPr lang="en-US" sz="1400" dirty="0">
                <a:cs typeface="Calibri"/>
              </a:rPr>
              <a:t> &gt; </a:t>
            </a:r>
            <a:r>
              <a:rPr lang="en-US" sz="1400" dirty="0" err="1">
                <a:cs typeface="Calibri"/>
              </a:rPr>
              <a:t>maxProfit</a:t>
            </a:r>
            <a:r>
              <a:rPr lang="en-US" sz="1400" dirty="0">
                <a:cs typeface="Calibri"/>
              </a:rPr>
              <a:t>) </a:t>
            </a:r>
            <a:endParaRPr lang="en-US" sz="1400" dirty="0">
              <a:ea typeface="+mn-lt"/>
              <a:cs typeface="+mn-lt"/>
            </a:endParaRPr>
          </a:p>
          <a:p>
            <a:r>
              <a:rPr lang="en-US" sz="1400" dirty="0">
                <a:cs typeface="Calibri"/>
              </a:rPr>
              <a:t>            </a:t>
            </a:r>
            <a:r>
              <a:rPr lang="en-US" sz="1400" dirty="0" err="1">
                <a:cs typeface="Calibri"/>
              </a:rPr>
              <a:t>Q.push</a:t>
            </a:r>
            <a:r>
              <a:rPr lang="en-US" sz="1400" dirty="0">
                <a:cs typeface="Calibri"/>
              </a:rPr>
              <a:t>(v);    </a:t>
            </a:r>
            <a:r>
              <a:rPr lang="en-US" sz="1400" dirty="0">
                <a:solidFill>
                  <a:schemeClr val="accent1"/>
                </a:solidFill>
                <a:highlight>
                  <a:srgbClr val="C0C0C0"/>
                </a:highlight>
                <a:cs typeface="Calibri"/>
              </a:rPr>
              <a:t> //</a:t>
            </a:r>
            <a:r>
              <a:rPr lang="en-US" sz="1400" dirty="0">
                <a:solidFill>
                  <a:schemeClr val="accent1"/>
                </a:solidFill>
                <a:highlight>
                  <a:srgbClr val="C0C0C0"/>
                </a:highlight>
                <a:ea typeface="+mn-lt"/>
                <a:cs typeface="+mn-lt"/>
              </a:rPr>
              <a:t>If bound is more than max, then add next level node to Q.</a:t>
            </a:r>
          </a:p>
          <a:p>
            <a:r>
              <a:rPr lang="en-US" sz="1400" dirty="0">
                <a:cs typeface="Calibri"/>
              </a:rPr>
              <a:t>        </a:t>
            </a:r>
            <a:r>
              <a:rPr lang="en-US" sz="1400" dirty="0" err="1">
                <a:cs typeface="Calibri"/>
              </a:rPr>
              <a:t>v.weight</a:t>
            </a:r>
            <a:r>
              <a:rPr lang="en-US" sz="1400" dirty="0">
                <a:cs typeface="Calibri"/>
              </a:rPr>
              <a:t> = </a:t>
            </a:r>
            <a:r>
              <a:rPr lang="en-US" sz="1400" dirty="0" err="1">
                <a:cs typeface="Calibri"/>
              </a:rPr>
              <a:t>u.weight</a:t>
            </a:r>
            <a:r>
              <a:rPr lang="en-US" sz="1400" dirty="0">
                <a:cs typeface="Calibri"/>
              </a:rPr>
              <a:t>;   </a:t>
            </a:r>
            <a:r>
              <a:rPr lang="en-US" sz="1400" dirty="0">
                <a:solidFill>
                  <a:schemeClr val="accent1"/>
                </a:solidFill>
                <a:cs typeface="Calibri"/>
              </a:rPr>
              <a:t>//</a:t>
            </a:r>
            <a:r>
              <a:rPr lang="en-US" sz="1400" dirty="0">
                <a:solidFill>
                  <a:schemeClr val="accent1"/>
                </a:solidFill>
                <a:ea typeface="+mn-lt"/>
                <a:cs typeface="+mn-lt"/>
              </a:rPr>
              <a:t>when next level node is not considered as part of solution</a:t>
            </a:r>
          </a:p>
          <a:p>
            <a:r>
              <a:rPr lang="en-US" sz="1400" dirty="0">
                <a:cs typeface="Calibri"/>
              </a:rPr>
              <a:t>        </a:t>
            </a:r>
            <a:r>
              <a:rPr lang="en-US" sz="1400" dirty="0" err="1">
                <a:cs typeface="Calibri"/>
              </a:rPr>
              <a:t>v.profit</a:t>
            </a:r>
            <a:r>
              <a:rPr lang="en-US" sz="1400" dirty="0">
                <a:cs typeface="Calibri"/>
              </a:rPr>
              <a:t> = </a:t>
            </a:r>
            <a:r>
              <a:rPr lang="en-US" sz="1400" dirty="0" err="1">
                <a:cs typeface="Calibri"/>
              </a:rPr>
              <a:t>u.profit</a:t>
            </a:r>
            <a:r>
              <a:rPr lang="en-US" sz="1400" dirty="0">
                <a:cs typeface="Calibri"/>
              </a:rPr>
              <a:t>;      </a:t>
            </a:r>
            <a:r>
              <a:rPr lang="en-US" sz="1400" dirty="0">
                <a:solidFill>
                  <a:schemeClr val="accent1"/>
                </a:solidFill>
                <a:cs typeface="Calibri"/>
              </a:rPr>
              <a:t>//</a:t>
            </a:r>
            <a:r>
              <a:rPr lang="en-US" sz="1400" dirty="0">
                <a:solidFill>
                  <a:schemeClr val="accent1"/>
                </a:solidFill>
                <a:ea typeface="+mn-lt"/>
                <a:cs typeface="+mn-lt"/>
              </a:rPr>
              <a:t>but weight and profit without considering next level nodes.</a:t>
            </a:r>
          </a:p>
          <a:p>
            <a:r>
              <a:rPr lang="en-US" sz="1400" dirty="0">
                <a:cs typeface="Calibri"/>
              </a:rPr>
              <a:t>        </a:t>
            </a:r>
            <a:r>
              <a:rPr lang="en-US" sz="1400" dirty="0" err="1">
                <a:cs typeface="Calibri"/>
              </a:rPr>
              <a:t>v.bound</a:t>
            </a:r>
            <a:r>
              <a:rPr lang="en-US" sz="1400" dirty="0">
                <a:cs typeface="Calibri"/>
              </a:rPr>
              <a:t> = bound(v, n, W, </a:t>
            </a:r>
            <a:r>
              <a:rPr lang="en-US" sz="1400" dirty="0" err="1">
                <a:cs typeface="Calibri"/>
              </a:rPr>
              <a:t>arr</a:t>
            </a:r>
            <a:r>
              <a:rPr lang="en-US" sz="1400" dirty="0">
                <a:cs typeface="Calibri"/>
              </a:rPr>
              <a:t>); </a:t>
            </a:r>
            <a:endParaRPr lang="en-US" sz="1400" dirty="0">
              <a:ea typeface="+mn-lt"/>
              <a:cs typeface="+mn-lt"/>
            </a:endParaRPr>
          </a:p>
          <a:p>
            <a:r>
              <a:rPr lang="en-US" sz="1400" dirty="0">
                <a:cs typeface="Calibri"/>
              </a:rPr>
              <a:t>        if (</a:t>
            </a:r>
            <a:r>
              <a:rPr lang="en-US" sz="1400" dirty="0" err="1">
                <a:cs typeface="Calibri"/>
              </a:rPr>
              <a:t>v.bound</a:t>
            </a:r>
            <a:r>
              <a:rPr lang="en-US" sz="1400" dirty="0">
                <a:cs typeface="Calibri"/>
              </a:rPr>
              <a:t> &gt; </a:t>
            </a:r>
            <a:r>
              <a:rPr lang="en-US" sz="1400" dirty="0" err="1">
                <a:cs typeface="Calibri"/>
              </a:rPr>
              <a:t>maxProfit</a:t>
            </a:r>
            <a:r>
              <a:rPr lang="en-US" sz="1400" dirty="0">
                <a:cs typeface="Calibri"/>
              </a:rPr>
              <a:t>) </a:t>
            </a:r>
            <a:endParaRPr lang="en-US" sz="1400" dirty="0">
              <a:ea typeface="+mn-lt"/>
              <a:cs typeface="+mn-lt"/>
            </a:endParaRPr>
          </a:p>
          <a:p>
            <a:r>
              <a:rPr lang="en-US" sz="1400" dirty="0">
                <a:cs typeface="Calibri"/>
              </a:rPr>
              <a:t>            </a:t>
            </a:r>
            <a:r>
              <a:rPr lang="en-US" sz="1400" dirty="0" err="1">
                <a:cs typeface="Calibri"/>
              </a:rPr>
              <a:t>Q.push</a:t>
            </a:r>
            <a:r>
              <a:rPr lang="en-US" sz="1400" dirty="0">
                <a:cs typeface="Calibri"/>
              </a:rPr>
              <a:t>(v); }  //</a:t>
            </a:r>
            <a:r>
              <a:rPr lang="en-US" sz="1400" dirty="0">
                <a:solidFill>
                  <a:schemeClr val="accent1"/>
                </a:solidFill>
                <a:ea typeface="+mn-lt"/>
                <a:cs typeface="+mn-lt"/>
              </a:rPr>
              <a:t>//</a:t>
            </a:r>
            <a:r>
              <a:rPr lang="en-US" sz="1400" dirty="0">
                <a:solidFill>
                  <a:schemeClr val="accent1"/>
                </a:solidFill>
                <a:cs typeface="Calibri"/>
              </a:rPr>
              <a:t>add a node to queue with level as next</a:t>
            </a:r>
            <a:endParaRPr lang="en-US" sz="1400" dirty="0">
              <a:solidFill>
                <a:schemeClr val="accent1"/>
              </a:solidFill>
              <a:ea typeface="+mn-lt"/>
              <a:cs typeface="+mn-lt"/>
            </a:endParaRPr>
          </a:p>
          <a:p>
            <a:r>
              <a:rPr lang="en-US" sz="1400" dirty="0">
                <a:cs typeface="Calibri"/>
              </a:rPr>
              <a:t>    return </a:t>
            </a:r>
            <a:r>
              <a:rPr lang="en-US" sz="1400" dirty="0" err="1">
                <a:cs typeface="Calibri"/>
              </a:rPr>
              <a:t>maxProfit</a:t>
            </a:r>
            <a:r>
              <a:rPr lang="en-US" sz="1400" dirty="0">
                <a:cs typeface="Calibri"/>
              </a:rPr>
              <a:t>; } </a:t>
            </a:r>
            <a:endParaRPr lang="en-US" sz="1400" dirty="0">
              <a:ea typeface="+mn-lt"/>
              <a:cs typeface="+mn-lt"/>
            </a:endParaRPr>
          </a:p>
          <a:p>
            <a:r>
              <a:rPr lang="en-US" sz="1400" dirty="0">
                <a:solidFill>
                  <a:schemeClr val="accent1"/>
                </a:solidFill>
                <a:cs typeface="Calibri"/>
              </a:rPr>
              <a:t>int main()</a:t>
            </a:r>
            <a:r>
              <a:rPr lang="en-US" sz="1400" dirty="0">
                <a:cs typeface="Calibri"/>
              </a:rPr>
              <a:t> { </a:t>
            </a:r>
            <a:endParaRPr lang="en-US" sz="1400" dirty="0">
              <a:ea typeface="+mn-lt"/>
              <a:cs typeface="+mn-lt"/>
            </a:endParaRPr>
          </a:p>
          <a:p>
            <a:r>
              <a:rPr lang="en-US" sz="1400" dirty="0">
                <a:cs typeface="Calibri"/>
              </a:rPr>
              <a:t>    int W = 10; // Weight of knapsack </a:t>
            </a:r>
            <a:endParaRPr lang="en-US" sz="1400" dirty="0">
              <a:ea typeface="+mn-lt"/>
              <a:cs typeface="+mn-lt"/>
            </a:endParaRPr>
          </a:p>
          <a:p>
            <a:r>
              <a:rPr lang="en-US" sz="1400" dirty="0">
                <a:cs typeface="Calibri"/>
              </a:rPr>
              <a:t>    Item </a:t>
            </a:r>
            <a:r>
              <a:rPr lang="en-US" sz="1400" dirty="0" err="1">
                <a:cs typeface="Calibri"/>
              </a:rPr>
              <a:t>arr</a:t>
            </a:r>
            <a:r>
              <a:rPr lang="en-US" sz="1400" dirty="0">
                <a:cs typeface="Calibri"/>
              </a:rPr>
              <a:t>[] = {{2, 40}, {3.14, 50}, {1.98, 100}, </a:t>
            </a:r>
            <a:endParaRPr lang="en-US" sz="1400" dirty="0">
              <a:ea typeface="+mn-lt"/>
              <a:cs typeface="+mn-lt"/>
            </a:endParaRPr>
          </a:p>
          <a:p>
            <a:r>
              <a:rPr lang="en-US" sz="1400" dirty="0">
                <a:cs typeface="Calibri"/>
              </a:rPr>
              <a:t>                {5, 95}, {3, 30}}; </a:t>
            </a:r>
            <a:endParaRPr lang="en-US" sz="1400" dirty="0">
              <a:ea typeface="+mn-lt"/>
              <a:cs typeface="+mn-lt"/>
            </a:endParaRPr>
          </a:p>
          <a:p>
            <a:r>
              <a:rPr lang="en-US" sz="1400" dirty="0">
                <a:cs typeface="Calibri"/>
              </a:rPr>
              <a:t>    int n = </a:t>
            </a:r>
            <a:r>
              <a:rPr lang="en-US" sz="1400" dirty="0" err="1">
                <a:cs typeface="Calibri"/>
              </a:rPr>
              <a:t>sizeof</a:t>
            </a:r>
            <a:r>
              <a:rPr lang="en-US" sz="1400" dirty="0">
                <a:cs typeface="Calibri"/>
              </a:rPr>
              <a:t>(</a:t>
            </a:r>
            <a:r>
              <a:rPr lang="en-US" sz="1400" dirty="0" err="1">
                <a:cs typeface="Calibri"/>
              </a:rPr>
              <a:t>arr</a:t>
            </a:r>
            <a:r>
              <a:rPr lang="en-US" sz="1400" dirty="0">
                <a:cs typeface="Calibri"/>
              </a:rPr>
              <a:t>) / </a:t>
            </a:r>
            <a:r>
              <a:rPr lang="en-US" sz="1400" dirty="0" err="1">
                <a:cs typeface="Calibri"/>
              </a:rPr>
              <a:t>sizeof</a:t>
            </a:r>
            <a:r>
              <a:rPr lang="en-US" sz="1400" dirty="0">
                <a:cs typeface="Calibri"/>
              </a:rPr>
              <a:t>(</a:t>
            </a:r>
            <a:r>
              <a:rPr lang="en-US" sz="1400" dirty="0" err="1">
                <a:cs typeface="Calibri"/>
              </a:rPr>
              <a:t>arr</a:t>
            </a:r>
            <a:r>
              <a:rPr lang="en-US" sz="1400" dirty="0">
                <a:cs typeface="Calibri"/>
              </a:rPr>
              <a:t>[0]); </a:t>
            </a:r>
            <a:endParaRPr lang="en-US" sz="1400" dirty="0">
              <a:ea typeface="+mn-lt"/>
              <a:cs typeface="+mn-lt"/>
            </a:endParaRPr>
          </a:p>
          <a:p>
            <a:r>
              <a:rPr lang="en-US" sz="1400" dirty="0">
                <a:cs typeface="Calibri"/>
              </a:rPr>
              <a:t>    </a:t>
            </a:r>
            <a:r>
              <a:rPr lang="en-US" sz="1400" dirty="0" err="1">
                <a:cs typeface="Calibri"/>
              </a:rPr>
              <a:t>cout</a:t>
            </a:r>
            <a:r>
              <a:rPr lang="en-US" sz="1400" dirty="0">
                <a:cs typeface="Calibri"/>
              </a:rPr>
              <a:t> &lt;&lt; "Maximum possible profit = " &lt;&lt; knapsack(W, </a:t>
            </a:r>
            <a:r>
              <a:rPr lang="en-US" sz="1400" dirty="0" err="1">
                <a:cs typeface="Calibri"/>
              </a:rPr>
              <a:t>arr</a:t>
            </a:r>
            <a:r>
              <a:rPr lang="en-US" sz="1400" dirty="0">
                <a:cs typeface="Calibri"/>
              </a:rPr>
              <a:t>, n); </a:t>
            </a:r>
            <a:endParaRPr lang="en-US" sz="1400" dirty="0">
              <a:ea typeface="+mn-lt"/>
              <a:cs typeface="+mn-lt"/>
            </a:endParaRPr>
          </a:p>
          <a:p>
            <a:r>
              <a:rPr lang="en-US" sz="1400" dirty="0">
                <a:cs typeface="Calibri"/>
              </a:rPr>
              <a:t>    return 0; } </a:t>
            </a:r>
            <a:endParaRPr lang="en-US" sz="1400" dirty="0">
              <a:ea typeface="+mn-lt"/>
              <a:cs typeface="+mn-lt"/>
            </a:endParaRPr>
          </a:p>
          <a:p>
            <a:endParaRPr lang="en-US" dirty="0">
              <a:cs typeface="Calibri"/>
            </a:endParaRPr>
          </a:p>
        </p:txBody>
      </p:sp>
    </p:spTree>
    <p:extLst>
      <p:ext uri="{BB962C8B-B14F-4D97-AF65-F5344CB8AC3E}">
        <p14:creationId xmlns:p14="http://schemas.microsoft.com/office/powerpoint/2010/main" val="196838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BAEA-188A-491F-ABCC-E03FE555C51B}"/>
              </a:ext>
            </a:extLst>
          </p:cNvPr>
          <p:cNvSpPr>
            <a:spLocks noGrp="1"/>
          </p:cNvSpPr>
          <p:nvPr>
            <p:ph type="title"/>
          </p:nvPr>
        </p:nvSpPr>
        <p:spPr>
          <a:xfrm>
            <a:off x="-1628775" y="-768350"/>
            <a:ext cx="142875" cy="230188"/>
          </a:xfrm>
        </p:spPr>
        <p:txBody>
          <a:bodyPr>
            <a:normAutofit fontScale="90000"/>
          </a:bodyPr>
          <a:lstStyle/>
          <a:p>
            <a:r>
              <a:rPr lang="en-US" dirty="0">
                <a:cs typeface="Calibri Light"/>
              </a:rPr>
              <a:t>.</a:t>
            </a:r>
            <a:endParaRPr lang="en-US" dirty="0"/>
          </a:p>
        </p:txBody>
      </p:sp>
      <p:sp>
        <p:nvSpPr>
          <p:cNvPr id="6" name="Content Placeholder 3">
            <a:extLst>
              <a:ext uri="{FF2B5EF4-FFF2-40B4-BE49-F238E27FC236}">
                <a16:creationId xmlns:a16="http://schemas.microsoft.com/office/drawing/2014/main" id="{B1A46871-03B8-4466-9D02-B224BA5D2E8E}"/>
              </a:ext>
            </a:extLst>
          </p:cNvPr>
          <p:cNvSpPr>
            <a:spLocks noGrp="1"/>
          </p:cNvSpPr>
          <p:nvPr>
            <p:ph sz="half" idx="2"/>
          </p:nvPr>
        </p:nvSpPr>
        <p:spPr>
          <a:xfrm>
            <a:off x="435005" y="434505"/>
            <a:ext cx="11265763" cy="5731538"/>
          </a:xfrm>
          <a:solidFill>
            <a:schemeClr val="bg2"/>
          </a:solidFill>
        </p:spPr>
        <p:txBody>
          <a:bodyPr vert="horz" lIns="91440" tIns="45720" rIns="91440" bIns="45720" rtlCol="0" anchor="t">
            <a:noAutofit/>
          </a:bodyPr>
          <a:lstStyle/>
          <a:p>
            <a:r>
              <a:rPr lang="en-US" sz="4000" dirty="0" smtClean="0">
                <a:latin typeface="+mj-lt"/>
                <a:cs typeface="Calibri"/>
              </a:rPr>
              <a:t>Divide and Conquer</a:t>
            </a:r>
          </a:p>
          <a:p>
            <a:pPr marL="0" indent="0">
              <a:buNone/>
            </a:pPr>
            <a:r>
              <a:rPr lang="en-US" dirty="0" smtClean="0">
                <a:solidFill>
                  <a:schemeClr val="accent1"/>
                </a:solidFill>
                <a:cs typeface="Calibri"/>
              </a:rPr>
              <a:t>Problem Statement:</a:t>
            </a:r>
          </a:p>
          <a:p>
            <a:pPr marL="0" indent="0">
              <a:buNone/>
            </a:pPr>
            <a:r>
              <a:rPr lang="en-US" dirty="0" smtClean="0">
                <a:cs typeface="Calibri"/>
              </a:rPr>
              <a:t>The problem statement is simple, we have to implement power function using divide and conquer approach. If we want to implement it  the approach is simple as  shown:</a:t>
            </a:r>
          </a:p>
          <a:p>
            <a:pPr marL="0" indent="0">
              <a:buNone/>
            </a:pPr>
            <a:r>
              <a:rPr lang="en-US" dirty="0" smtClean="0">
                <a:cs typeface="Calibri"/>
              </a:rPr>
              <a:t>  </a:t>
            </a:r>
          </a:p>
          <a:p>
            <a:pPr marL="0" indent="0">
              <a:buNone/>
            </a:pPr>
            <a:endParaRPr lang="en-US" dirty="0">
              <a:cs typeface="Calibri"/>
            </a:endParaRPr>
          </a:p>
          <a:p>
            <a:pPr marL="0" indent="0">
              <a:buNone/>
            </a:pPr>
            <a:endParaRPr lang="en-US" dirty="0" smtClean="0">
              <a:cs typeface="Calibri"/>
            </a:endParaRPr>
          </a:p>
          <a:p>
            <a:pPr marL="0" indent="0">
              <a:buNone/>
            </a:pPr>
            <a:endParaRPr lang="en-US" dirty="0">
              <a:cs typeface="Calibri"/>
            </a:endParaRPr>
          </a:p>
          <a:p>
            <a:pPr marL="0" indent="0">
              <a:buNone/>
            </a:pPr>
            <a:endParaRPr lang="en-US" dirty="0" smtClean="0">
              <a:cs typeface="Calibri"/>
            </a:endParaRPr>
          </a:p>
          <a:p>
            <a:pPr marL="0" indent="0">
              <a:buNone/>
            </a:pPr>
            <a:r>
              <a:rPr lang="en-US" dirty="0" smtClean="0">
                <a:cs typeface="Calibri"/>
              </a:rPr>
              <a:t>But the above function will take O(n) time.</a:t>
            </a:r>
            <a:endParaRPr lang="en-US" dirty="0">
              <a:cs typeface="Calibri"/>
            </a:endParaRPr>
          </a:p>
        </p:txBody>
      </p:sp>
      <p:sp>
        <p:nvSpPr>
          <p:cNvPr id="8" name="Rectangle 2"/>
          <p:cNvSpPr>
            <a:spLocks noChangeArrowheads="1"/>
          </p:cNvSpPr>
          <p:nvPr/>
        </p:nvSpPr>
        <p:spPr bwMode="auto">
          <a:xfrm>
            <a:off x="1278384" y="3005176"/>
            <a:ext cx="4554245" cy="18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long power(</a:t>
            </a:r>
            <a:r>
              <a:rPr kumimoji="0" lang="en-US" altLang="en-US" b="0" i="0" u="none" strike="noStrike" cap="none" normalizeH="0" baseline="0" dirty="0" err="1" smtClean="0">
                <a:ln>
                  <a:noFill/>
                </a:ln>
                <a:effectLst/>
                <a:latin typeface="Consolas" panose="020B0609020204030204" pitchFamily="49" charset="0"/>
              </a:rPr>
              <a:t>int</a:t>
            </a:r>
            <a:r>
              <a:rPr kumimoji="0" lang="en-US" altLang="en-US" b="0" i="0" u="none" strike="noStrike" cap="none" normalizeH="0" baseline="0" dirty="0" smtClean="0">
                <a:ln>
                  <a:noFill/>
                </a:ln>
                <a:effectLst/>
                <a:latin typeface="Consolas" panose="020B0609020204030204" pitchFamily="49" charset="0"/>
              </a:rPr>
              <a:t> a, </a:t>
            </a:r>
            <a:r>
              <a:rPr kumimoji="0" lang="en-US" altLang="en-US" b="0" i="0" u="none" strike="noStrike" cap="none" normalizeH="0" baseline="0" dirty="0" err="1" smtClean="0">
                <a:ln>
                  <a:noFill/>
                </a:ln>
                <a:effectLst/>
                <a:latin typeface="Consolas" panose="020B0609020204030204" pitchFamily="49" charset="0"/>
              </a:rPr>
              <a:t>int</a:t>
            </a:r>
            <a:r>
              <a:rPr kumimoji="0" lang="en-US" altLang="en-US" b="0" i="0" u="none" strike="noStrike" cap="none" normalizeH="0" baseline="0" dirty="0" smtClean="0">
                <a:ln>
                  <a:noFill/>
                </a:ln>
                <a:effectLst/>
                <a:latin typeface="Consolas" panose="020B0609020204030204" pitchFamily="49"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long prod = 1, </a:t>
            </a:r>
            <a:r>
              <a:rPr kumimoji="0" lang="en-US" altLang="en-US" b="0" i="0" u="none" strike="noStrike" cap="none" normalizeH="0" baseline="0" dirty="0" err="1" smtClean="0">
                <a:ln>
                  <a:noFill/>
                </a:ln>
                <a:effectLst/>
                <a:latin typeface="Consolas" panose="020B0609020204030204" pitchFamily="49" charset="0"/>
              </a:rPr>
              <a:t>i</a:t>
            </a:r>
            <a:r>
              <a:rPr kumimoji="0" lang="en-US" altLang="en-US" b="0" i="0" u="none" strike="noStrike" cap="none" normalizeH="0" baseline="0" dirty="0" smtClean="0">
                <a:ln>
                  <a:noFill/>
                </a:ln>
                <a:effectLst/>
                <a:latin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for(; </a:t>
            </a:r>
            <a:r>
              <a:rPr kumimoji="0" lang="en-US" altLang="en-US" b="0" i="0" u="none" strike="noStrike" cap="none" normalizeH="0" baseline="0" dirty="0" err="1" smtClean="0">
                <a:ln>
                  <a:noFill/>
                </a:ln>
                <a:effectLst/>
                <a:latin typeface="Consolas" panose="020B0609020204030204" pitchFamily="49" charset="0"/>
              </a:rPr>
              <a:t>i</a:t>
            </a:r>
            <a:r>
              <a:rPr kumimoji="0" lang="en-US" altLang="en-US" b="0" i="0" u="none" strike="noStrike" cap="none" normalizeH="0" baseline="0" dirty="0" smtClean="0">
                <a:ln>
                  <a:noFill/>
                </a:ln>
                <a:effectLst/>
                <a:latin typeface="Consolas" panose="020B0609020204030204" pitchFamily="49" charset="0"/>
              </a:rPr>
              <a:t>&lt;n; </a:t>
            </a:r>
            <a:r>
              <a:rPr kumimoji="0" lang="en-US" altLang="en-US" b="0" i="0" u="none" strike="noStrike" cap="none" normalizeH="0" baseline="0" dirty="0" err="1" smtClean="0">
                <a:ln>
                  <a:noFill/>
                </a:ln>
                <a:effectLst/>
                <a:latin typeface="Consolas" panose="020B0609020204030204" pitchFamily="49" charset="0"/>
              </a:rPr>
              <a:t>i</a:t>
            </a:r>
            <a:r>
              <a:rPr kumimoji="0" lang="en-US" altLang="en-US" b="0" i="0" u="none" strike="noStrike" cap="none" normalizeH="0" baseline="0" dirty="0" smtClean="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nsolas" panose="020B0609020204030204" pitchFamily="49" charset="0"/>
              </a:rPr>
              <a:t>	</a:t>
            </a:r>
            <a:r>
              <a:rPr kumimoji="0" lang="en-US" altLang="en-US" b="0" i="0" u="none" strike="noStrike" cap="none" normalizeH="0" baseline="0" dirty="0" smtClean="0">
                <a:ln>
                  <a:noFill/>
                </a:ln>
                <a:effectLst/>
                <a:latin typeface="Consolas" panose="020B0609020204030204" pitchFamily="49" charset="0"/>
              </a:rPr>
              <a:t>p</a:t>
            </a:r>
            <a:r>
              <a:rPr kumimoji="0" lang="en-US" altLang="en-US" b="0" i="0" u="sng" strike="noStrike" cap="none" normalizeH="0" baseline="0" dirty="0" smtClean="0">
                <a:ln>
                  <a:noFill/>
                </a:ln>
                <a:effectLst/>
                <a:latin typeface="Consolas" panose="020B0609020204030204" pitchFamily="49" charset="0"/>
              </a:rPr>
              <a:t>ro</a:t>
            </a:r>
            <a:r>
              <a:rPr kumimoji="0" lang="en-US" altLang="en-US" b="0" i="0" u="none" strike="noStrike" cap="none" normalizeH="0" baseline="0" dirty="0" smtClean="0">
                <a:ln>
                  <a:noFill/>
                </a:ln>
                <a:effectLst/>
                <a:latin typeface="Consolas" panose="020B0609020204030204" pitchFamily="49" charset="0"/>
              </a:rPr>
              <a:t>d = prod * 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smtClean="0">
                <a:ln>
                  <a:noFill/>
                </a:ln>
                <a:effectLst/>
                <a:latin typeface="Consolas" panose="020B0609020204030204" pitchFamily="49" charset="0"/>
              </a:rPr>
              <a:t>return prod;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 }</a:t>
            </a:r>
            <a:r>
              <a:rPr kumimoji="0" lang="en-US" altLang="en-US" b="0" i="0" u="none" strike="noStrike" cap="none" normalizeH="0" baseline="0" dirty="0" smtClean="0">
                <a:ln>
                  <a:noFill/>
                </a:ln>
                <a:effectLst/>
              </a:rPr>
              <a:t> </a:t>
            </a:r>
            <a:endParaRPr kumimoji="0" lang="en-US" altLang="en-US"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01616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B1A46871-03B8-4466-9D02-B224BA5D2E8E}"/>
              </a:ext>
            </a:extLst>
          </p:cNvPr>
          <p:cNvSpPr txBox="1">
            <a:spLocks/>
          </p:cNvSpPr>
          <p:nvPr/>
        </p:nvSpPr>
        <p:spPr>
          <a:xfrm>
            <a:off x="408371" y="461137"/>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smtClean="0">
                <a:solidFill>
                  <a:schemeClr val="accent1"/>
                </a:solidFill>
                <a:latin typeface="+mj-lt"/>
                <a:cs typeface="Calibri"/>
              </a:rPr>
              <a:t>Solution Approach</a:t>
            </a:r>
          </a:p>
          <a:p>
            <a:pPr marL="0" indent="0">
              <a:buNone/>
            </a:pPr>
            <a:r>
              <a:rPr lang="en-US" dirty="0" smtClean="0">
                <a:cs typeface="Calibri"/>
              </a:rPr>
              <a:t>The solution approach shown  above multiplies ‘a’, ‘n’ times. As a result the complexity of the solution approach becomes equal to O(n).</a:t>
            </a:r>
          </a:p>
          <a:p>
            <a:pPr marL="0" indent="0">
              <a:buNone/>
            </a:pPr>
            <a:r>
              <a:rPr lang="en-US" dirty="0" err="1" smtClean="0">
                <a:cs typeface="Calibri"/>
              </a:rPr>
              <a:t>i.e</a:t>
            </a:r>
            <a:r>
              <a:rPr lang="en-US" dirty="0" smtClean="0">
                <a:cs typeface="Calibri"/>
              </a:rPr>
              <a:t> the solution approach does something like this: a*a*……..n-times</a:t>
            </a:r>
          </a:p>
          <a:p>
            <a:pPr marL="0" indent="0">
              <a:buNone/>
            </a:pPr>
            <a:r>
              <a:rPr lang="en-US" dirty="0" smtClean="0">
                <a:cs typeface="Calibri"/>
              </a:rPr>
              <a:t>Hence, we use Divide and conquer approach to solve the given problem, which reduces the time complexity to O(</a:t>
            </a:r>
            <a:r>
              <a:rPr lang="en-US" dirty="0" err="1" smtClean="0">
                <a:cs typeface="Calibri"/>
              </a:rPr>
              <a:t>logn</a:t>
            </a:r>
            <a:r>
              <a:rPr lang="en-US" dirty="0" smtClean="0">
                <a:cs typeface="Calibri"/>
              </a:rPr>
              <a:t>).</a:t>
            </a:r>
          </a:p>
          <a:p>
            <a:pPr marL="0" indent="0">
              <a:buNone/>
            </a:pPr>
            <a:r>
              <a:rPr lang="en-US" dirty="0" smtClean="0">
                <a:cs typeface="Calibri"/>
              </a:rPr>
              <a:t>Example: if we have to perform the operation a^16, by using the approach of  Divide and Conquer, the operation is simplified as shown.</a:t>
            </a:r>
          </a:p>
          <a:p>
            <a:pPr marL="0" indent="0">
              <a:buNone/>
            </a:pPr>
            <a:r>
              <a:rPr lang="en-US" dirty="0">
                <a:cs typeface="Calibri"/>
              </a:rPr>
              <a:t> </a:t>
            </a:r>
            <a:r>
              <a:rPr lang="en-US" dirty="0" smtClean="0">
                <a:cs typeface="Calibri"/>
              </a:rPr>
              <a:t>                          (((a^2)^2)^2)^2</a:t>
            </a:r>
          </a:p>
          <a:p>
            <a:pPr marL="0" indent="0">
              <a:buNone/>
            </a:pPr>
            <a:r>
              <a:rPr lang="en-US" dirty="0" smtClean="0">
                <a:cs typeface="Calibri"/>
              </a:rPr>
              <a:t>This clearly shows that each time,  a  is squared, rather than  multiplying it with itself for 16 times.</a:t>
            </a:r>
            <a:endParaRPr lang="en-US" dirty="0">
              <a:cs typeface="Calibri"/>
            </a:endParaRPr>
          </a:p>
        </p:txBody>
      </p:sp>
    </p:spTree>
    <p:extLst>
      <p:ext uri="{BB962C8B-B14F-4D97-AF65-F5344CB8AC3E}">
        <p14:creationId xmlns:p14="http://schemas.microsoft.com/office/powerpoint/2010/main" val="230810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347411" y="435012"/>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1"/>
                </a:solidFill>
                <a:cs typeface="Calibri"/>
              </a:rPr>
              <a:t>Solution without Divide and Conquer</a:t>
            </a:r>
          </a:p>
          <a:p>
            <a:pPr marL="0" indent="0">
              <a:buNone/>
            </a:pPr>
            <a:r>
              <a:rPr lang="en-US" sz="1400" dirty="0">
                <a:solidFill>
                  <a:schemeClr val="accent1"/>
                </a:solidFill>
                <a:cs typeface="Calibri"/>
              </a:rPr>
              <a:t>	</a:t>
            </a:r>
            <a:r>
              <a:rPr lang="en-US" sz="1400" dirty="0" smtClean="0">
                <a:cs typeface="Calibri"/>
              </a:rPr>
              <a:t>#include </a:t>
            </a:r>
            <a:r>
              <a:rPr lang="en-US" sz="1400" dirty="0">
                <a:cs typeface="Calibri"/>
              </a:rPr>
              <a:t>&lt;</a:t>
            </a:r>
            <a:r>
              <a:rPr lang="en-US" sz="1400" dirty="0" err="1">
                <a:cs typeface="Calibri"/>
              </a:rPr>
              <a:t>stdio.h</a:t>
            </a:r>
            <a:r>
              <a:rPr lang="en-US" sz="1400" dirty="0">
                <a:cs typeface="Calibri"/>
              </a:rPr>
              <a:t>&gt;</a:t>
            </a:r>
          </a:p>
          <a:p>
            <a:pPr marL="0" indent="0">
              <a:buNone/>
            </a:pPr>
            <a:r>
              <a:rPr lang="en-US" sz="1400" dirty="0" smtClean="0">
                <a:cs typeface="Calibri"/>
              </a:rPr>
              <a:t>	// </a:t>
            </a:r>
            <a:r>
              <a:rPr lang="en-US" sz="1400" dirty="0">
                <a:cs typeface="Calibri"/>
              </a:rPr>
              <a:t>Naive iterative solution to calculate pow(x, n)</a:t>
            </a:r>
          </a:p>
          <a:p>
            <a:pPr marL="0" indent="0">
              <a:buNone/>
            </a:pPr>
            <a:r>
              <a:rPr lang="en-US" sz="1400" dirty="0" smtClean="0">
                <a:cs typeface="Calibri"/>
              </a:rPr>
              <a:t>	</a:t>
            </a:r>
            <a:r>
              <a:rPr lang="en-US" sz="1400" dirty="0" err="1" smtClean="0">
                <a:cs typeface="Calibri"/>
              </a:rPr>
              <a:t>int</a:t>
            </a:r>
            <a:r>
              <a:rPr lang="en-US" sz="1400" dirty="0" smtClean="0">
                <a:cs typeface="Calibri"/>
              </a:rPr>
              <a:t> </a:t>
            </a:r>
            <a:r>
              <a:rPr lang="en-US" sz="1400" dirty="0">
                <a:cs typeface="Calibri"/>
              </a:rPr>
              <a:t>power(</a:t>
            </a:r>
            <a:r>
              <a:rPr lang="en-US" sz="1400" dirty="0" err="1">
                <a:cs typeface="Calibri"/>
              </a:rPr>
              <a:t>int</a:t>
            </a:r>
            <a:r>
              <a:rPr lang="en-US" sz="1400" dirty="0">
                <a:cs typeface="Calibri"/>
              </a:rPr>
              <a:t> x, unsigned n</a:t>
            </a:r>
            <a:r>
              <a:rPr lang="en-US" sz="1400" dirty="0" smtClean="0">
                <a:cs typeface="Calibri"/>
              </a:rPr>
              <a:t>)</a:t>
            </a:r>
            <a:endParaRPr lang="en-US" sz="1400" dirty="0">
              <a:cs typeface="Calibri"/>
            </a:endParaRPr>
          </a:p>
          <a:p>
            <a:pPr marL="0" indent="0">
              <a:buNone/>
            </a:pPr>
            <a:r>
              <a:rPr lang="en-US" sz="1400" dirty="0" smtClean="0">
                <a:cs typeface="Calibri"/>
              </a:rPr>
              <a:t>	{   // </a:t>
            </a:r>
            <a:r>
              <a:rPr lang="en-US" sz="1400" dirty="0">
                <a:cs typeface="Calibri"/>
              </a:rPr>
              <a:t>initialize result by </a:t>
            </a:r>
            <a:r>
              <a:rPr lang="en-US" sz="1400" dirty="0" smtClean="0">
                <a:cs typeface="Calibri"/>
              </a:rPr>
              <a:t>1</a:t>
            </a:r>
          </a:p>
          <a:p>
            <a:pPr marL="0" indent="0">
              <a:buNone/>
            </a:pPr>
            <a:r>
              <a:rPr lang="en-US" sz="1400" dirty="0">
                <a:cs typeface="Calibri"/>
              </a:rPr>
              <a:t>	</a:t>
            </a:r>
            <a:r>
              <a:rPr lang="en-US" sz="1400" dirty="0" err="1" smtClean="0">
                <a:cs typeface="Calibri"/>
              </a:rPr>
              <a:t>int</a:t>
            </a:r>
            <a:r>
              <a:rPr lang="en-US" sz="1400" dirty="0" smtClean="0">
                <a:cs typeface="Calibri"/>
              </a:rPr>
              <a:t> </a:t>
            </a:r>
            <a:r>
              <a:rPr lang="en-US" sz="1400" dirty="0">
                <a:cs typeface="Calibri"/>
              </a:rPr>
              <a:t>pow = 1;</a:t>
            </a:r>
          </a:p>
          <a:p>
            <a:pPr marL="0" indent="0">
              <a:buNone/>
            </a:pPr>
            <a:r>
              <a:rPr lang="en-US" sz="1400" dirty="0" smtClean="0">
                <a:cs typeface="Calibri"/>
              </a:rPr>
              <a:t>	// </a:t>
            </a:r>
            <a:r>
              <a:rPr lang="en-US" sz="1400" dirty="0">
                <a:cs typeface="Calibri"/>
              </a:rPr>
              <a:t>multiply x exactly n times</a:t>
            </a:r>
          </a:p>
          <a:p>
            <a:pPr marL="0" indent="0">
              <a:buNone/>
            </a:pPr>
            <a:r>
              <a:rPr lang="en-US" sz="1400" dirty="0" smtClean="0">
                <a:cs typeface="Calibri"/>
              </a:rPr>
              <a:t>	for </a:t>
            </a:r>
            <a:r>
              <a:rPr lang="en-US" sz="1400" dirty="0">
                <a:cs typeface="Calibri"/>
              </a:rPr>
              <a:t>(</a:t>
            </a:r>
            <a:r>
              <a:rPr lang="en-US" sz="1400" dirty="0" err="1">
                <a:cs typeface="Calibri"/>
              </a:rPr>
              <a:t>int</a:t>
            </a:r>
            <a:r>
              <a:rPr lang="en-US" sz="1400" dirty="0">
                <a:cs typeface="Calibri"/>
              </a:rPr>
              <a:t> </a:t>
            </a:r>
            <a:r>
              <a:rPr lang="en-US" sz="1400" dirty="0" err="1">
                <a:cs typeface="Calibri"/>
              </a:rPr>
              <a:t>i</a:t>
            </a:r>
            <a:r>
              <a:rPr lang="en-US" sz="1400" dirty="0">
                <a:cs typeface="Calibri"/>
              </a:rPr>
              <a:t> = 0; </a:t>
            </a:r>
            <a:r>
              <a:rPr lang="en-US" sz="1400" dirty="0" err="1">
                <a:cs typeface="Calibri"/>
              </a:rPr>
              <a:t>i</a:t>
            </a:r>
            <a:r>
              <a:rPr lang="en-US" sz="1400" dirty="0">
                <a:cs typeface="Calibri"/>
              </a:rPr>
              <a:t> &lt; n; </a:t>
            </a:r>
            <a:r>
              <a:rPr lang="en-US" sz="1400" dirty="0" err="1">
                <a:cs typeface="Calibri"/>
              </a:rPr>
              <a:t>i</a:t>
            </a:r>
            <a:r>
              <a:rPr lang="en-US" sz="1400" dirty="0">
                <a:cs typeface="Calibri"/>
              </a:rPr>
              <a:t>++)</a:t>
            </a:r>
          </a:p>
          <a:p>
            <a:pPr marL="0" indent="0">
              <a:buNone/>
            </a:pPr>
            <a:r>
              <a:rPr lang="en-US" sz="1400" dirty="0" smtClean="0">
                <a:cs typeface="Calibri"/>
              </a:rPr>
              <a:t>	pow </a:t>
            </a:r>
            <a:r>
              <a:rPr lang="en-US" sz="1400" dirty="0">
                <a:cs typeface="Calibri"/>
              </a:rPr>
              <a:t>= pow*x;</a:t>
            </a:r>
          </a:p>
          <a:p>
            <a:pPr marL="0" indent="0">
              <a:buNone/>
            </a:pPr>
            <a:r>
              <a:rPr lang="en-US" sz="1400" dirty="0" smtClean="0">
                <a:cs typeface="Calibri"/>
              </a:rPr>
              <a:t>	return </a:t>
            </a:r>
            <a:r>
              <a:rPr lang="en-US" sz="1400" dirty="0">
                <a:cs typeface="Calibri"/>
              </a:rPr>
              <a:t>pow</a:t>
            </a:r>
            <a:r>
              <a:rPr lang="en-US" sz="1400" dirty="0" smtClean="0">
                <a:cs typeface="Calibri"/>
              </a:rPr>
              <a:t>; }</a:t>
            </a:r>
            <a:endParaRPr lang="en-US" sz="1400" dirty="0">
              <a:cs typeface="Calibri"/>
            </a:endParaRPr>
          </a:p>
          <a:p>
            <a:pPr marL="0" indent="0">
              <a:buNone/>
            </a:pPr>
            <a:r>
              <a:rPr lang="en-US" sz="1400" dirty="0" smtClean="0">
                <a:cs typeface="Calibri"/>
              </a:rPr>
              <a:t>	// </a:t>
            </a:r>
            <a:r>
              <a:rPr lang="en-US" sz="1400" dirty="0">
                <a:cs typeface="Calibri"/>
              </a:rPr>
              <a:t>main </a:t>
            </a:r>
            <a:r>
              <a:rPr lang="en-US" sz="1400" dirty="0" smtClean="0">
                <a:cs typeface="Calibri"/>
              </a:rPr>
              <a:t>function</a:t>
            </a:r>
          </a:p>
          <a:p>
            <a:pPr marL="0" indent="0">
              <a:buNone/>
            </a:pPr>
            <a:r>
              <a:rPr lang="en-US" sz="1400" dirty="0">
                <a:cs typeface="Calibri"/>
              </a:rPr>
              <a:t>	</a:t>
            </a:r>
            <a:r>
              <a:rPr lang="en-US" sz="1400" dirty="0" err="1" smtClean="0">
                <a:cs typeface="Calibri"/>
              </a:rPr>
              <a:t>int</a:t>
            </a:r>
            <a:r>
              <a:rPr lang="en-US" sz="1400" dirty="0" smtClean="0">
                <a:cs typeface="Calibri"/>
              </a:rPr>
              <a:t> </a:t>
            </a:r>
            <a:r>
              <a:rPr lang="en-US" sz="1400" dirty="0">
                <a:cs typeface="Calibri"/>
              </a:rPr>
              <a:t>main(void</a:t>
            </a:r>
            <a:r>
              <a:rPr lang="en-US" sz="1400" dirty="0" smtClean="0">
                <a:cs typeface="Calibri"/>
              </a:rPr>
              <a:t>) {</a:t>
            </a:r>
            <a:endParaRPr lang="en-US" sz="1400" dirty="0">
              <a:cs typeface="Calibri"/>
            </a:endParaRPr>
          </a:p>
          <a:p>
            <a:pPr marL="0" indent="0">
              <a:buNone/>
            </a:pPr>
            <a:r>
              <a:rPr lang="en-US" sz="1400" dirty="0" smtClean="0">
                <a:cs typeface="Calibri"/>
              </a:rPr>
              <a:t>	</a:t>
            </a:r>
            <a:r>
              <a:rPr lang="en-US" sz="1400" dirty="0" err="1" smtClean="0">
                <a:cs typeface="Calibri"/>
              </a:rPr>
              <a:t>int</a:t>
            </a:r>
            <a:r>
              <a:rPr lang="en-US" sz="1400" dirty="0" smtClean="0">
                <a:cs typeface="Calibri"/>
              </a:rPr>
              <a:t> </a:t>
            </a:r>
            <a:r>
              <a:rPr lang="en-US" sz="1400" dirty="0">
                <a:cs typeface="Calibri"/>
              </a:rPr>
              <a:t>x = -2;</a:t>
            </a:r>
          </a:p>
          <a:p>
            <a:pPr marL="0" indent="0">
              <a:buNone/>
            </a:pPr>
            <a:r>
              <a:rPr lang="en-US" sz="1400" dirty="0" smtClean="0">
                <a:cs typeface="Calibri"/>
              </a:rPr>
              <a:t>	unsigned </a:t>
            </a:r>
            <a:r>
              <a:rPr lang="en-US" sz="1400" dirty="0">
                <a:cs typeface="Calibri"/>
              </a:rPr>
              <a:t>n = 10;</a:t>
            </a:r>
          </a:p>
          <a:p>
            <a:pPr marL="0" indent="0">
              <a:buNone/>
            </a:pPr>
            <a:r>
              <a:rPr lang="en-US" sz="1400" dirty="0" smtClean="0">
                <a:cs typeface="Calibri"/>
              </a:rPr>
              <a:t>	</a:t>
            </a:r>
            <a:r>
              <a:rPr lang="en-US" sz="1400" dirty="0" err="1" smtClean="0">
                <a:cs typeface="Calibri"/>
              </a:rPr>
              <a:t>printf</a:t>
            </a:r>
            <a:r>
              <a:rPr lang="en-US" sz="1400" dirty="0">
                <a:cs typeface="Calibri"/>
              </a:rPr>
              <a:t>("pow(%</a:t>
            </a:r>
            <a:r>
              <a:rPr lang="en-US" sz="1400" dirty="0" err="1">
                <a:cs typeface="Calibri"/>
              </a:rPr>
              <a:t>d,%d</a:t>
            </a:r>
            <a:r>
              <a:rPr lang="en-US" sz="1400" dirty="0">
                <a:cs typeface="Calibri"/>
              </a:rPr>
              <a:t>) = %d", x, n, power(x, n));</a:t>
            </a:r>
          </a:p>
          <a:p>
            <a:pPr marL="0" indent="0">
              <a:buNone/>
            </a:pPr>
            <a:r>
              <a:rPr lang="en-US" sz="1400" dirty="0" smtClean="0">
                <a:cs typeface="Calibri"/>
              </a:rPr>
              <a:t>	return </a:t>
            </a:r>
            <a:r>
              <a:rPr lang="en-US" sz="1400" dirty="0">
                <a:cs typeface="Calibri"/>
              </a:rPr>
              <a:t>0</a:t>
            </a:r>
            <a:r>
              <a:rPr lang="en-US" sz="1400" dirty="0" smtClean="0">
                <a:cs typeface="Calibri"/>
              </a:rPr>
              <a:t>; }</a:t>
            </a:r>
            <a:endParaRPr lang="en-US" sz="1400" dirty="0">
              <a:cs typeface="Calibri"/>
            </a:endParaRPr>
          </a:p>
        </p:txBody>
      </p:sp>
    </p:spTree>
    <p:extLst>
      <p:ext uri="{BB962C8B-B14F-4D97-AF65-F5344CB8AC3E}">
        <p14:creationId xmlns:p14="http://schemas.microsoft.com/office/powerpoint/2010/main" val="382082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347411" y="435012"/>
            <a:ext cx="11265763" cy="5974666"/>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1"/>
                </a:solidFill>
                <a:cs typeface="Calibri"/>
              </a:rPr>
              <a:t>Solution using Divide and Conquer</a:t>
            </a:r>
          </a:p>
          <a:p>
            <a:pPr marL="0" indent="0">
              <a:buNone/>
            </a:pPr>
            <a:r>
              <a:rPr lang="en-US" sz="1400" dirty="0">
                <a:cs typeface="Calibri"/>
              </a:rPr>
              <a:t>#include &lt;</a:t>
            </a:r>
            <a:r>
              <a:rPr lang="en-US" sz="1400" dirty="0" err="1">
                <a:cs typeface="Calibri"/>
              </a:rPr>
              <a:t>stdio.h</a:t>
            </a:r>
            <a:r>
              <a:rPr lang="en-US" sz="1400" dirty="0">
                <a:cs typeface="Calibri"/>
              </a:rPr>
              <a:t>&gt;</a:t>
            </a:r>
          </a:p>
          <a:p>
            <a:pPr marL="0" indent="0">
              <a:buNone/>
            </a:pPr>
            <a:r>
              <a:rPr lang="en-US" sz="1400" dirty="0" smtClean="0">
                <a:cs typeface="Calibri"/>
              </a:rPr>
              <a:t>// </a:t>
            </a:r>
            <a:r>
              <a:rPr lang="en-US" sz="1400" dirty="0">
                <a:cs typeface="Calibri"/>
              </a:rPr>
              <a:t>Optimized recursive solution to calculate pow(x, </a:t>
            </a:r>
            <a:r>
              <a:rPr lang="en-US" sz="1400" dirty="0" smtClean="0">
                <a:cs typeface="Calibri"/>
              </a:rPr>
              <a:t>n) using </a:t>
            </a:r>
            <a:r>
              <a:rPr lang="en-US" sz="1400" dirty="0">
                <a:cs typeface="Calibri"/>
              </a:rPr>
              <a:t>divide and conquer</a:t>
            </a:r>
          </a:p>
          <a:p>
            <a:pPr marL="0" indent="0">
              <a:buNone/>
            </a:pPr>
            <a:r>
              <a:rPr lang="en-US" sz="1400" dirty="0" err="1">
                <a:cs typeface="Calibri"/>
              </a:rPr>
              <a:t>int</a:t>
            </a:r>
            <a:r>
              <a:rPr lang="en-US" sz="1400" dirty="0">
                <a:cs typeface="Calibri"/>
              </a:rPr>
              <a:t> power(</a:t>
            </a:r>
            <a:r>
              <a:rPr lang="en-US" sz="1400" dirty="0" err="1">
                <a:cs typeface="Calibri"/>
              </a:rPr>
              <a:t>int</a:t>
            </a:r>
            <a:r>
              <a:rPr lang="en-US" sz="1400" dirty="0">
                <a:cs typeface="Calibri"/>
              </a:rPr>
              <a:t> x, unsigned n</a:t>
            </a:r>
            <a:r>
              <a:rPr lang="en-US" sz="1400" dirty="0" smtClean="0">
                <a:cs typeface="Calibri"/>
              </a:rPr>
              <a:t>) {</a:t>
            </a:r>
            <a:endParaRPr lang="en-US" sz="1400" dirty="0">
              <a:cs typeface="Calibri"/>
            </a:endParaRPr>
          </a:p>
          <a:p>
            <a:pPr marL="0" indent="0">
              <a:buNone/>
            </a:pPr>
            <a:r>
              <a:rPr lang="en-US" sz="1400" dirty="0">
                <a:cs typeface="Calibri"/>
              </a:rPr>
              <a:t>	// base condition</a:t>
            </a:r>
          </a:p>
          <a:p>
            <a:pPr marL="0" indent="0">
              <a:buNone/>
            </a:pPr>
            <a:r>
              <a:rPr lang="en-US" sz="1400" dirty="0">
                <a:cs typeface="Calibri"/>
              </a:rPr>
              <a:t>	if (n == 0)</a:t>
            </a:r>
          </a:p>
          <a:p>
            <a:pPr marL="0" indent="0">
              <a:buNone/>
            </a:pPr>
            <a:r>
              <a:rPr lang="en-US" sz="1400" dirty="0">
                <a:cs typeface="Calibri"/>
              </a:rPr>
              <a:t>		return 1;</a:t>
            </a:r>
          </a:p>
          <a:p>
            <a:pPr marL="0" indent="0">
              <a:buNone/>
            </a:pPr>
            <a:r>
              <a:rPr lang="en-US" sz="1400" dirty="0">
                <a:cs typeface="Calibri"/>
              </a:rPr>
              <a:t>	</a:t>
            </a:r>
            <a:r>
              <a:rPr lang="en-US" sz="1400" dirty="0" smtClean="0">
                <a:cs typeface="Calibri"/>
              </a:rPr>
              <a:t>// </a:t>
            </a:r>
            <a:r>
              <a:rPr lang="en-US" sz="1400" dirty="0">
                <a:cs typeface="Calibri"/>
              </a:rPr>
              <a:t>calculate sub-problem recursively</a:t>
            </a:r>
          </a:p>
          <a:p>
            <a:pPr marL="0" indent="0">
              <a:buNone/>
            </a:pPr>
            <a:r>
              <a:rPr lang="en-US" sz="1400" dirty="0">
                <a:cs typeface="Calibri"/>
              </a:rPr>
              <a:t>	</a:t>
            </a:r>
            <a:r>
              <a:rPr lang="en-US" sz="1400" dirty="0" err="1" smtClean="0">
                <a:cs typeface="Calibri"/>
              </a:rPr>
              <a:t>int</a:t>
            </a:r>
            <a:r>
              <a:rPr lang="en-US" sz="1400" dirty="0" smtClean="0">
                <a:cs typeface="Calibri"/>
              </a:rPr>
              <a:t>  </a:t>
            </a:r>
            <a:r>
              <a:rPr lang="en-US" sz="1400" dirty="0">
                <a:cs typeface="Calibri"/>
              </a:rPr>
              <a:t>pow = power(x, n / 2);</a:t>
            </a:r>
          </a:p>
          <a:p>
            <a:pPr marL="0" indent="0">
              <a:buNone/>
            </a:pPr>
            <a:r>
              <a:rPr lang="en-US" sz="1400" dirty="0" smtClean="0">
                <a:cs typeface="Calibri"/>
              </a:rPr>
              <a:t>	if </a:t>
            </a:r>
            <a:r>
              <a:rPr lang="en-US" sz="1400" dirty="0">
                <a:cs typeface="Calibri"/>
              </a:rPr>
              <a:t>(n &amp; 1) // if y is odd</a:t>
            </a:r>
          </a:p>
          <a:p>
            <a:pPr marL="0" indent="0">
              <a:buNone/>
            </a:pPr>
            <a:r>
              <a:rPr lang="en-US" sz="1400" dirty="0">
                <a:cs typeface="Calibri"/>
              </a:rPr>
              <a:t>		return x * pow * pow;</a:t>
            </a:r>
          </a:p>
          <a:p>
            <a:pPr marL="0" indent="0">
              <a:buNone/>
            </a:pPr>
            <a:r>
              <a:rPr lang="en-US" sz="1400" dirty="0" smtClean="0">
                <a:cs typeface="Calibri"/>
              </a:rPr>
              <a:t>	// </a:t>
            </a:r>
            <a:r>
              <a:rPr lang="en-US" sz="1400" dirty="0">
                <a:cs typeface="Calibri"/>
              </a:rPr>
              <a:t>else y is even</a:t>
            </a:r>
          </a:p>
          <a:p>
            <a:pPr marL="0" indent="0">
              <a:buNone/>
            </a:pPr>
            <a:r>
              <a:rPr lang="en-US" sz="1400" dirty="0">
                <a:cs typeface="Calibri"/>
              </a:rPr>
              <a:t>	return pow * pow</a:t>
            </a:r>
            <a:r>
              <a:rPr lang="en-US" sz="1400" dirty="0" smtClean="0">
                <a:cs typeface="Calibri"/>
              </a:rPr>
              <a:t>; }</a:t>
            </a:r>
            <a:endParaRPr lang="en-US" sz="1400" dirty="0">
              <a:cs typeface="Calibri"/>
            </a:endParaRPr>
          </a:p>
          <a:p>
            <a:pPr marL="0" indent="0">
              <a:buNone/>
            </a:pPr>
            <a:r>
              <a:rPr lang="en-US" sz="1400" dirty="0" err="1" smtClean="0">
                <a:cs typeface="Calibri"/>
              </a:rPr>
              <a:t>int</a:t>
            </a:r>
            <a:r>
              <a:rPr lang="en-US" sz="1400" dirty="0" smtClean="0">
                <a:cs typeface="Calibri"/>
              </a:rPr>
              <a:t> main(void){ </a:t>
            </a:r>
          </a:p>
          <a:p>
            <a:pPr marL="0" indent="0">
              <a:buNone/>
            </a:pPr>
            <a:r>
              <a:rPr lang="en-US" sz="1400" dirty="0" err="1" smtClean="0">
                <a:cs typeface="Calibri"/>
              </a:rPr>
              <a:t>int</a:t>
            </a:r>
            <a:r>
              <a:rPr lang="en-US" sz="1400" dirty="0" smtClean="0">
                <a:cs typeface="Calibri"/>
              </a:rPr>
              <a:t> </a:t>
            </a:r>
            <a:r>
              <a:rPr lang="en-US" sz="1400" dirty="0">
                <a:cs typeface="Calibri"/>
              </a:rPr>
              <a:t>x = -2;</a:t>
            </a:r>
          </a:p>
          <a:p>
            <a:pPr marL="0" indent="0">
              <a:buNone/>
            </a:pPr>
            <a:r>
              <a:rPr lang="en-US" sz="1400" dirty="0" smtClean="0">
                <a:cs typeface="Calibri"/>
              </a:rPr>
              <a:t> unsigned </a:t>
            </a:r>
            <a:r>
              <a:rPr lang="en-US" sz="1400" dirty="0">
                <a:cs typeface="Calibri"/>
              </a:rPr>
              <a:t>n = 10;</a:t>
            </a:r>
          </a:p>
          <a:p>
            <a:pPr marL="0" indent="0">
              <a:buNone/>
            </a:pPr>
            <a:r>
              <a:rPr lang="en-US" sz="1400" dirty="0" err="1" smtClean="0">
                <a:cs typeface="Calibri"/>
              </a:rPr>
              <a:t>printf</a:t>
            </a:r>
            <a:r>
              <a:rPr lang="en-US" sz="1400" dirty="0">
                <a:cs typeface="Calibri"/>
              </a:rPr>
              <a:t>("pow(%</a:t>
            </a:r>
            <a:r>
              <a:rPr lang="en-US" sz="1400" dirty="0" err="1">
                <a:cs typeface="Calibri"/>
              </a:rPr>
              <a:t>d,%d</a:t>
            </a:r>
            <a:r>
              <a:rPr lang="en-US" sz="1400" dirty="0">
                <a:cs typeface="Calibri"/>
              </a:rPr>
              <a:t>) = %d", x, n, power(x, n));</a:t>
            </a:r>
          </a:p>
          <a:p>
            <a:pPr marL="0" indent="0">
              <a:buNone/>
            </a:pPr>
            <a:r>
              <a:rPr lang="en-US" sz="1400" dirty="0" smtClean="0">
                <a:cs typeface="Calibri"/>
              </a:rPr>
              <a:t>return </a:t>
            </a:r>
            <a:r>
              <a:rPr lang="en-US" sz="1400" dirty="0">
                <a:cs typeface="Calibri"/>
              </a:rPr>
              <a:t>0</a:t>
            </a:r>
            <a:r>
              <a:rPr lang="en-US" sz="1400" dirty="0" smtClean="0">
                <a:cs typeface="Calibri"/>
              </a:rPr>
              <a:t>; }</a:t>
            </a:r>
          </a:p>
        </p:txBody>
      </p:sp>
    </p:spTree>
    <p:extLst>
      <p:ext uri="{BB962C8B-B14F-4D97-AF65-F5344CB8AC3E}">
        <p14:creationId xmlns:p14="http://schemas.microsoft.com/office/powerpoint/2010/main" val="380006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35005" y="434505"/>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latin typeface="+mj-lt"/>
                <a:cs typeface="Calibri"/>
              </a:rPr>
              <a:t>Backtracking</a:t>
            </a:r>
          </a:p>
          <a:p>
            <a:pPr marL="0" indent="0">
              <a:buFont typeface="Arial" panose="020B0604020202020204" pitchFamily="34" charset="0"/>
              <a:buNone/>
            </a:pPr>
            <a:r>
              <a:rPr lang="en-US" dirty="0" smtClean="0">
                <a:solidFill>
                  <a:schemeClr val="accent1"/>
                </a:solidFill>
                <a:cs typeface="Calibri"/>
              </a:rPr>
              <a:t>Problem Statement:</a:t>
            </a:r>
          </a:p>
          <a:p>
            <a:pPr marL="0" indent="0">
              <a:buFont typeface="Arial" panose="020B0604020202020204" pitchFamily="34" charset="0"/>
              <a:buNone/>
            </a:pPr>
            <a:r>
              <a:rPr lang="en-US" dirty="0" smtClean="0">
                <a:cs typeface="Calibri"/>
              </a:rPr>
              <a:t>Arrange N queens in an NXN chessboard, so that no two queens can strike down any other queen.  </a:t>
            </a:r>
          </a:p>
          <a:p>
            <a:pPr marL="0" indent="0">
              <a:buFont typeface="Arial" panose="020B0604020202020204" pitchFamily="34" charset="0"/>
              <a:buNone/>
            </a:pPr>
            <a:r>
              <a:rPr lang="en-US" dirty="0" smtClean="0">
                <a:cs typeface="Calibri"/>
              </a:rPr>
              <a:t>This problem seems to be very complex at the first go, but becomes even more difficult, when it comes to code to find the result. Let’s look at the solution approach to such a problem.</a:t>
            </a:r>
          </a:p>
        </p:txBody>
      </p:sp>
    </p:spTree>
    <p:extLst>
      <p:ext uri="{BB962C8B-B14F-4D97-AF65-F5344CB8AC3E}">
        <p14:creationId xmlns:p14="http://schemas.microsoft.com/office/powerpoint/2010/main" val="180936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26F2-70D5-440A-90CC-C7CF7EB7039D}"/>
              </a:ext>
            </a:extLst>
          </p:cNvPr>
          <p:cNvSpPr>
            <a:spLocks noGrp="1"/>
          </p:cNvSpPr>
          <p:nvPr>
            <p:ph type="title"/>
          </p:nvPr>
        </p:nvSpPr>
        <p:spPr>
          <a:xfrm>
            <a:off x="790575" y="0"/>
            <a:ext cx="10515600" cy="647070"/>
          </a:xfrm>
          <a:solidFill>
            <a:schemeClr val="bg1">
              <a:lumMod val="85000"/>
            </a:schemeClr>
          </a:solidFill>
        </p:spPr>
        <p:txBody>
          <a:bodyPr>
            <a:normAutofit fontScale="90000"/>
          </a:bodyPr>
          <a:lstStyle/>
          <a:p>
            <a:r>
              <a:rPr lang="en-US" dirty="0">
                <a:cs typeface="Calibri Light"/>
              </a:rPr>
              <a:t>Dynamic programming</a:t>
            </a:r>
            <a:endParaRPr lang="en-US" dirty="0"/>
          </a:p>
        </p:txBody>
      </p:sp>
      <p:sp>
        <p:nvSpPr>
          <p:cNvPr id="3" name="Content Placeholder 2">
            <a:extLst>
              <a:ext uri="{FF2B5EF4-FFF2-40B4-BE49-F238E27FC236}">
                <a16:creationId xmlns:a16="http://schemas.microsoft.com/office/drawing/2014/main" id="{719526D9-F1E7-4FD8-BCE1-AF0AA8484F5E}"/>
              </a:ext>
            </a:extLst>
          </p:cNvPr>
          <p:cNvSpPr>
            <a:spLocks noGrp="1"/>
          </p:cNvSpPr>
          <p:nvPr>
            <p:ph idx="1"/>
          </p:nvPr>
        </p:nvSpPr>
        <p:spPr>
          <a:xfrm>
            <a:off x="790575" y="644525"/>
            <a:ext cx="10515600" cy="5484813"/>
          </a:xfrm>
          <a:solidFill>
            <a:schemeClr val="bg1">
              <a:lumMod val="85000"/>
            </a:schemeClr>
          </a:solidFill>
        </p:spPr>
        <p:txBody>
          <a:bodyPr vert="horz" lIns="91440" tIns="45720" rIns="91440" bIns="45720" rtlCol="0" anchor="t">
            <a:normAutofit/>
          </a:bodyPr>
          <a:lstStyle/>
          <a:p>
            <a:pPr marL="0" indent="0">
              <a:buNone/>
            </a:pPr>
            <a:r>
              <a:rPr lang="en-US" b="1" dirty="0">
                <a:solidFill>
                  <a:schemeClr val="accent5">
                    <a:lumMod val="75000"/>
                  </a:schemeClr>
                </a:solidFill>
                <a:ea typeface="+mn-lt"/>
                <a:cs typeface="+mn-lt"/>
              </a:rPr>
              <a:t>Problem Statement:(0-1 knapsack problem)</a:t>
            </a:r>
          </a:p>
          <a:p>
            <a:pPr marL="0" indent="0">
              <a:buNone/>
            </a:pPr>
            <a:r>
              <a:rPr lang="en-US" dirty="0">
                <a:ea typeface="+mn-lt"/>
                <a:cs typeface="+mn-lt"/>
              </a:rPr>
              <a:t>Given weights and values of n items, put these items in a knapsack of capacity W to get the maximum total value in the knapsack. In other words, given two integer arrays </a:t>
            </a:r>
            <a:r>
              <a:rPr lang="en-US" dirty="0" err="1">
                <a:ea typeface="+mn-lt"/>
                <a:cs typeface="+mn-lt"/>
              </a:rPr>
              <a:t>val</a:t>
            </a:r>
            <a:r>
              <a:rPr lang="en-US" dirty="0">
                <a:ea typeface="+mn-lt"/>
                <a:cs typeface="+mn-lt"/>
              </a:rPr>
              <a:t>[0..n-1] and </a:t>
            </a:r>
            <a:r>
              <a:rPr lang="en-US" dirty="0" err="1">
                <a:ea typeface="+mn-lt"/>
                <a:cs typeface="+mn-lt"/>
              </a:rPr>
              <a:t>wt</a:t>
            </a:r>
            <a:r>
              <a:rPr lang="en-US" dirty="0">
                <a:ea typeface="+mn-lt"/>
                <a:cs typeface="+mn-lt"/>
              </a:rPr>
              <a:t>[0..n-1] which represent values and weights associated with n items respectively. Also given an integer W which represents knapsack capacity, find out the maximum value subset of </a:t>
            </a:r>
            <a:r>
              <a:rPr lang="en-US" dirty="0" err="1">
                <a:ea typeface="+mn-lt"/>
                <a:cs typeface="+mn-lt"/>
              </a:rPr>
              <a:t>val</a:t>
            </a:r>
            <a:r>
              <a:rPr lang="en-US" dirty="0">
                <a:ea typeface="+mn-lt"/>
                <a:cs typeface="+mn-lt"/>
              </a:rPr>
              <a:t>[] such that sum of the weights of this subset is smaller than or equal to W.</a:t>
            </a:r>
          </a:p>
          <a:p>
            <a:pPr marL="0" indent="0">
              <a:buNone/>
            </a:pPr>
            <a:r>
              <a:rPr lang="en-US" b="1" dirty="0">
                <a:solidFill>
                  <a:schemeClr val="accent5">
                    <a:lumMod val="75000"/>
                  </a:schemeClr>
                </a:solidFill>
                <a:cs typeface="Calibri"/>
              </a:rPr>
              <a:t>0-1 property :</a:t>
            </a:r>
            <a:r>
              <a:rPr lang="en-US" dirty="0">
                <a:cs typeface="Calibri"/>
              </a:rPr>
              <a:t>we cannot divide any item ,we have to take it all or leave it</a:t>
            </a:r>
          </a:p>
        </p:txBody>
      </p:sp>
    </p:spTree>
    <p:extLst>
      <p:ext uri="{BB962C8B-B14F-4D97-AF65-F5344CB8AC3E}">
        <p14:creationId xmlns:p14="http://schemas.microsoft.com/office/powerpoint/2010/main" val="302028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35005" y="434505"/>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chemeClr val="accent1"/>
                </a:solidFill>
                <a:cs typeface="Calibri"/>
              </a:rPr>
              <a:t>Solution Approach</a:t>
            </a:r>
          </a:p>
          <a:p>
            <a:pPr marL="0" indent="0">
              <a:buFont typeface="Arial" panose="020B0604020202020204" pitchFamily="34" charset="0"/>
              <a:buNone/>
            </a:pPr>
            <a:r>
              <a:rPr lang="en-US" dirty="0" smtClean="0">
                <a:cs typeface="Calibri"/>
              </a:rPr>
              <a:t>The solution to this kind of problem lies on whether the step taken will lead us to the solution(success) or not. Hence, after each move, it is important to see whether we can reach the solution or not. If no, then we must take a step back, and move in a way so as to achieve the success. If we find no such way, then we must undo one more step. Similarly, if we reach the root, this means there is no way to reach the solution with the given conditions. This approach of achieving the result by </a:t>
            </a:r>
            <a:r>
              <a:rPr lang="en-US" dirty="0" err="1" smtClean="0">
                <a:cs typeface="Calibri"/>
              </a:rPr>
              <a:t>backpropagating</a:t>
            </a:r>
            <a:r>
              <a:rPr lang="en-US" dirty="0" smtClean="0">
                <a:cs typeface="Calibri"/>
              </a:rPr>
              <a:t> is called backtracking.</a:t>
            </a:r>
          </a:p>
          <a:p>
            <a:pPr marL="0" indent="0">
              <a:buFont typeface="Arial" panose="020B0604020202020204" pitchFamily="34" charset="0"/>
              <a:buNone/>
            </a:pPr>
            <a:r>
              <a:rPr lang="en-US" dirty="0" smtClean="0">
                <a:cs typeface="Calibri"/>
              </a:rPr>
              <a:t>The solution to the NXN queen problem is shown in the following pages.</a:t>
            </a:r>
          </a:p>
        </p:txBody>
      </p:sp>
    </p:spTree>
    <p:extLst>
      <p:ext uri="{BB962C8B-B14F-4D97-AF65-F5344CB8AC3E}">
        <p14:creationId xmlns:p14="http://schemas.microsoft.com/office/powerpoint/2010/main" val="418878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E39F5CC-ED29-4E9F-9AEF-3CDE9E71EE59}"/>
              </a:ext>
            </a:extLst>
          </p:cNvPr>
          <p:cNvSpPr txBox="1">
            <a:spLocks/>
          </p:cNvSpPr>
          <p:nvPr/>
        </p:nvSpPr>
        <p:spPr>
          <a:xfrm>
            <a:off x="165463" y="113211"/>
            <a:ext cx="5854337" cy="6635932"/>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#include &lt;</a:t>
            </a:r>
            <a:r>
              <a:rPr lang="en-US" sz="1400" dirty="0" err="1"/>
              <a:t>stdio.h</a:t>
            </a:r>
            <a:r>
              <a:rPr lang="en-US" sz="1400" dirty="0"/>
              <a:t>&gt;</a:t>
            </a:r>
          </a:p>
          <a:p>
            <a:pPr marL="0" indent="0">
              <a:buNone/>
            </a:pPr>
            <a:r>
              <a:rPr lang="en-US" sz="1400" dirty="0"/>
              <a:t>//Number of queens</a:t>
            </a:r>
          </a:p>
          <a:p>
            <a:pPr marL="0" indent="0">
              <a:buNone/>
            </a:pPr>
            <a:r>
              <a:rPr lang="en-US" sz="1400" dirty="0" err="1"/>
              <a:t>int</a:t>
            </a:r>
            <a:r>
              <a:rPr lang="en-US" sz="1400" dirty="0"/>
              <a:t> N;</a:t>
            </a:r>
          </a:p>
          <a:p>
            <a:pPr marL="0" indent="0">
              <a:buNone/>
            </a:pPr>
            <a:r>
              <a:rPr lang="en-US" sz="1400" dirty="0"/>
              <a:t>//chessboard</a:t>
            </a:r>
          </a:p>
          <a:p>
            <a:pPr marL="0" indent="0">
              <a:buNone/>
            </a:pPr>
            <a:r>
              <a:rPr lang="en-US" sz="1400" dirty="0" err="1"/>
              <a:t>int</a:t>
            </a:r>
            <a:r>
              <a:rPr lang="en-US" sz="1400" dirty="0"/>
              <a:t> board[100][100];</a:t>
            </a:r>
          </a:p>
          <a:p>
            <a:pPr marL="0" indent="0">
              <a:buNone/>
            </a:pPr>
            <a:r>
              <a:rPr lang="en-US" sz="1400" dirty="0"/>
              <a:t>//function to check if the cell is attacked or not</a:t>
            </a:r>
          </a:p>
          <a:p>
            <a:pPr marL="0" indent="0">
              <a:buNone/>
            </a:pPr>
            <a:r>
              <a:rPr lang="en-US" sz="1400" dirty="0" err="1"/>
              <a:t>int</a:t>
            </a:r>
            <a:r>
              <a:rPr lang="en-US" sz="1400" dirty="0"/>
              <a:t> </a:t>
            </a:r>
            <a:r>
              <a:rPr lang="en-US" sz="1400" dirty="0" err="1"/>
              <a:t>is_attack</a:t>
            </a:r>
            <a:r>
              <a:rPr lang="en-US" sz="1400" dirty="0"/>
              <a:t>(</a:t>
            </a:r>
            <a:r>
              <a:rPr lang="en-US" sz="1400" dirty="0" err="1"/>
              <a:t>int</a:t>
            </a:r>
            <a:r>
              <a:rPr lang="en-US" sz="1400" dirty="0"/>
              <a:t> </a:t>
            </a:r>
            <a:r>
              <a:rPr lang="en-US" sz="1400" dirty="0" err="1"/>
              <a:t>i,int</a:t>
            </a:r>
            <a:r>
              <a:rPr lang="en-US" sz="1400" dirty="0"/>
              <a:t> j) {</a:t>
            </a:r>
          </a:p>
          <a:p>
            <a:pPr marL="0" indent="0">
              <a:buNone/>
            </a:pPr>
            <a:r>
              <a:rPr lang="en-US" sz="1400" dirty="0" err="1"/>
              <a:t>int</a:t>
            </a:r>
            <a:r>
              <a:rPr lang="en-US" sz="1400" dirty="0"/>
              <a:t> </a:t>
            </a:r>
            <a:r>
              <a:rPr lang="en-US" sz="1400" dirty="0" err="1"/>
              <a:t>k,l</a:t>
            </a:r>
            <a:r>
              <a:rPr lang="en-US" sz="1400" dirty="0"/>
              <a:t>;</a:t>
            </a:r>
          </a:p>
          <a:p>
            <a:pPr marL="0" indent="0">
              <a:buNone/>
            </a:pPr>
            <a:r>
              <a:rPr lang="en-US" sz="1400" dirty="0"/>
              <a:t> //checking if there is a queen in row or column</a:t>
            </a:r>
          </a:p>
          <a:p>
            <a:pPr marL="0" indent="0">
              <a:buNone/>
            </a:pPr>
            <a:r>
              <a:rPr lang="en-US" sz="1400" dirty="0"/>
              <a:t>for(k=0;k&lt;</a:t>
            </a:r>
            <a:r>
              <a:rPr lang="en-US" sz="1400" dirty="0" err="1"/>
              <a:t>N;k</a:t>
            </a:r>
            <a:r>
              <a:rPr lang="en-US" sz="1400" dirty="0"/>
              <a:t>++) {</a:t>
            </a:r>
          </a:p>
          <a:p>
            <a:pPr marL="0" indent="0">
              <a:buNone/>
            </a:pPr>
            <a:r>
              <a:rPr lang="en-US" sz="1400" dirty="0"/>
              <a:t>        if((board[</a:t>
            </a:r>
            <a:r>
              <a:rPr lang="en-US" sz="1400" dirty="0" err="1"/>
              <a:t>i</a:t>
            </a:r>
            <a:r>
              <a:rPr lang="en-US" sz="1400" dirty="0"/>
              <a:t>][k] == 1) || (board[k][j] == 1))</a:t>
            </a:r>
          </a:p>
          <a:p>
            <a:pPr marL="0" indent="0">
              <a:buNone/>
            </a:pPr>
            <a:r>
              <a:rPr lang="en-US" sz="1400" dirty="0"/>
              <a:t>            return 1; }</a:t>
            </a:r>
          </a:p>
          <a:p>
            <a:pPr marL="0" indent="0">
              <a:buNone/>
            </a:pPr>
            <a:r>
              <a:rPr lang="en-US" sz="1400" dirty="0"/>
              <a:t>//checking for diagonals</a:t>
            </a:r>
          </a:p>
          <a:p>
            <a:pPr marL="0" indent="0">
              <a:buNone/>
            </a:pPr>
            <a:r>
              <a:rPr lang="en-US" sz="1400" dirty="0"/>
              <a:t>for(k=0;k&lt;</a:t>
            </a:r>
            <a:r>
              <a:rPr lang="en-US" sz="1400" dirty="0" err="1"/>
              <a:t>N;k</a:t>
            </a:r>
            <a:r>
              <a:rPr lang="en-US" sz="1400" dirty="0"/>
              <a:t>++) {</a:t>
            </a:r>
          </a:p>
          <a:p>
            <a:pPr marL="0" indent="0">
              <a:buNone/>
            </a:pPr>
            <a:r>
              <a:rPr lang="en-US" sz="1400" dirty="0"/>
              <a:t> for(l=0;l&lt;</a:t>
            </a:r>
            <a:r>
              <a:rPr lang="en-US" sz="1400" dirty="0" err="1"/>
              <a:t>N;l</a:t>
            </a:r>
            <a:r>
              <a:rPr lang="en-US" sz="1400" dirty="0"/>
              <a:t>++)</a:t>
            </a:r>
          </a:p>
          <a:p>
            <a:pPr marL="0" indent="0">
              <a:buNone/>
            </a:pPr>
            <a:r>
              <a:rPr lang="en-US" sz="1400" dirty="0"/>
              <a:t>        {</a:t>
            </a:r>
          </a:p>
          <a:p>
            <a:pPr marL="0" indent="0">
              <a:buNone/>
            </a:pPr>
            <a:r>
              <a:rPr lang="en-US" sz="1400" dirty="0"/>
              <a:t>            if(((</a:t>
            </a:r>
            <a:r>
              <a:rPr lang="en-US" sz="1400" dirty="0" err="1"/>
              <a:t>k+l</a:t>
            </a:r>
            <a:r>
              <a:rPr lang="en-US" sz="1400" dirty="0"/>
              <a:t>) == (</a:t>
            </a:r>
            <a:r>
              <a:rPr lang="en-US" sz="1400" dirty="0" err="1"/>
              <a:t>i+j</a:t>
            </a:r>
            <a:r>
              <a:rPr lang="en-US" sz="1400" dirty="0"/>
              <a:t>)) || ((k-l) == (</a:t>
            </a:r>
            <a:r>
              <a:rPr lang="en-US" sz="1400" dirty="0" err="1"/>
              <a:t>i</a:t>
            </a:r>
            <a:r>
              <a:rPr lang="en-US" sz="1400" dirty="0"/>
              <a:t>-j)))</a:t>
            </a:r>
          </a:p>
          <a:p>
            <a:pPr marL="0" indent="0">
              <a:buNone/>
            </a:pPr>
            <a:r>
              <a:rPr lang="en-US" sz="1400" dirty="0"/>
              <a:t>            {</a:t>
            </a:r>
          </a:p>
          <a:p>
            <a:pPr marL="0" indent="0">
              <a:buNone/>
            </a:pPr>
            <a:r>
              <a:rPr lang="en-US" sz="1400" dirty="0"/>
              <a:t>                if(board[k][l] == 1)</a:t>
            </a:r>
          </a:p>
          <a:p>
            <a:pPr marL="0" indent="0">
              <a:buNone/>
            </a:pPr>
            <a:r>
              <a:rPr lang="en-US" sz="1400" dirty="0"/>
              <a:t>                    return 1; }</a:t>
            </a:r>
          </a:p>
          <a:p>
            <a:pPr marL="0" indent="0">
              <a:buNone/>
            </a:pPr>
            <a:r>
              <a:rPr lang="en-US" sz="1400" dirty="0"/>
              <a:t>        }</a:t>
            </a:r>
          </a:p>
          <a:p>
            <a:pPr marL="0" indent="0">
              <a:buFont typeface="Arial" panose="020B0604020202020204" pitchFamily="34" charset="0"/>
              <a:buNone/>
            </a:pPr>
            <a:endParaRPr lang="en-US" sz="1400" dirty="0">
              <a:ea typeface="+mn-lt"/>
              <a:cs typeface="+mn-lt"/>
            </a:endParaRPr>
          </a:p>
        </p:txBody>
      </p:sp>
      <p:sp>
        <p:nvSpPr>
          <p:cNvPr id="3" name="Content Placeholder 3">
            <a:extLst>
              <a:ext uri="{FF2B5EF4-FFF2-40B4-BE49-F238E27FC236}">
                <a16:creationId xmlns:a16="http://schemas.microsoft.com/office/drawing/2014/main" id="{B1A46871-03B8-4466-9D02-B224BA5D2E8E}"/>
              </a:ext>
            </a:extLst>
          </p:cNvPr>
          <p:cNvSpPr txBox="1">
            <a:spLocks/>
          </p:cNvSpPr>
          <p:nvPr/>
        </p:nvSpPr>
        <p:spPr>
          <a:xfrm>
            <a:off x="6224451" y="113211"/>
            <a:ext cx="5880463" cy="6635932"/>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 }</a:t>
            </a:r>
          </a:p>
          <a:p>
            <a:pPr marL="0" indent="0">
              <a:buNone/>
            </a:pPr>
            <a:r>
              <a:rPr lang="en-US" sz="1400" dirty="0"/>
              <a:t>    return 0;</a:t>
            </a:r>
          </a:p>
          <a:p>
            <a:pPr marL="0" indent="0">
              <a:buNone/>
            </a:pPr>
            <a:r>
              <a:rPr lang="en-US" sz="1400" dirty="0" smtClean="0"/>
              <a:t>}</a:t>
            </a:r>
          </a:p>
          <a:p>
            <a:pPr marL="0" indent="0">
              <a:buNone/>
            </a:pPr>
            <a:r>
              <a:rPr lang="en-US" sz="1400" dirty="0" err="1"/>
              <a:t>int</a:t>
            </a:r>
            <a:r>
              <a:rPr lang="en-US" sz="1400" dirty="0"/>
              <a:t> </a:t>
            </a:r>
            <a:r>
              <a:rPr lang="en-US" sz="1400" dirty="0" err="1"/>
              <a:t>N_queen</a:t>
            </a:r>
            <a:r>
              <a:rPr lang="en-US" sz="1400" dirty="0"/>
              <a:t>(</a:t>
            </a:r>
            <a:r>
              <a:rPr lang="en-US" sz="1400" dirty="0" err="1"/>
              <a:t>int</a:t>
            </a:r>
            <a:r>
              <a:rPr lang="en-US" sz="1400" dirty="0"/>
              <a:t> n) {</a:t>
            </a:r>
          </a:p>
          <a:p>
            <a:pPr marL="0" indent="0">
              <a:buNone/>
            </a:pPr>
            <a:r>
              <a:rPr lang="en-US" sz="1400" dirty="0"/>
              <a:t>    </a:t>
            </a:r>
            <a:r>
              <a:rPr lang="en-US" sz="1400" dirty="0" err="1"/>
              <a:t>int</a:t>
            </a:r>
            <a:r>
              <a:rPr lang="en-US" sz="1400" dirty="0"/>
              <a:t> </a:t>
            </a:r>
            <a:r>
              <a:rPr lang="en-US" sz="1400" dirty="0" err="1"/>
              <a:t>i,j</a:t>
            </a:r>
            <a:r>
              <a:rPr lang="en-US" sz="1400" dirty="0"/>
              <a:t>;</a:t>
            </a:r>
          </a:p>
          <a:p>
            <a:pPr marL="0" indent="0">
              <a:buNone/>
            </a:pPr>
            <a:r>
              <a:rPr lang="en-US" sz="1400" dirty="0"/>
              <a:t>    //if n is 0, solution found</a:t>
            </a:r>
          </a:p>
          <a:p>
            <a:pPr marL="0" indent="0">
              <a:buNone/>
            </a:pPr>
            <a:r>
              <a:rPr lang="en-US" sz="1400" dirty="0"/>
              <a:t>    if(n==0)</a:t>
            </a:r>
          </a:p>
          <a:p>
            <a:pPr marL="0" indent="0">
              <a:buNone/>
            </a:pPr>
            <a:r>
              <a:rPr lang="en-US" sz="1400" dirty="0"/>
              <a:t>        return 1;</a:t>
            </a:r>
          </a:p>
          <a:p>
            <a:pPr marL="0" indent="0">
              <a:buNone/>
            </a:pPr>
            <a:r>
              <a:rPr lang="en-US" sz="1400" dirty="0"/>
              <a:t>    for(</a:t>
            </a:r>
            <a:r>
              <a:rPr lang="en-US" sz="1400" dirty="0" err="1"/>
              <a:t>i</a:t>
            </a:r>
            <a:r>
              <a:rPr lang="en-US" sz="1400" dirty="0"/>
              <a:t>=0;i&lt;</a:t>
            </a:r>
            <a:r>
              <a:rPr lang="en-US" sz="1400" dirty="0" err="1"/>
              <a:t>N;i</a:t>
            </a:r>
            <a:r>
              <a:rPr lang="en-US" sz="1400" dirty="0"/>
              <a:t>++) {</a:t>
            </a:r>
          </a:p>
          <a:p>
            <a:pPr marL="0" indent="0">
              <a:buNone/>
            </a:pPr>
            <a:r>
              <a:rPr lang="en-US" sz="1400" dirty="0"/>
              <a:t>        for(j=0;j&lt;</a:t>
            </a:r>
            <a:r>
              <a:rPr lang="en-US" sz="1400" dirty="0" err="1"/>
              <a:t>N;j</a:t>
            </a:r>
            <a:r>
              <a:rPr lang="en-US" sz="1400" dirty="0"/>
              <a:t>++) {</a:t>
            </a:r>
          </a:p>
          <a:p>
            <a:pPr marL="0" indent="0">
              <a:buNone/>
            </a:pPr>
            <a:r>
              <a:rPr lang="en-US" sz="1400" dirty="0"/>
              <a:t>            //checking if we can place a queen here or not</a:t>
            </a:r>
          </a:p>
          <a:p>
            <a:pPr marL="0" indent="0">
              <a:buNone/>
            </a:pPr>
            <a:r>
              <a:rPr lang="en-US" sz="1400" dirty="0"/>
              <a:t>            //queen will not be placed if the place is being attacked</a:t>
            </a:r>
          </a:p>
          <a:p>
            <a:pPr marL="0" indent="0">
              <a:buNone/>
            </a:pPr>
            <a:r>
              <a:rPr lang="en-US" sz="1400" dirty="0"/>
              <a:t>            //or already occupied</a:t>
            </a:r>
          </a:p>
          <a:p>
            <a:pPr marL="0" indent="0">
              <a:buNone/>
            </a:pPr>
            <a:r>
              <a:rPr lang="en-US" sz="1400" dirty="0"/>
              <a:t>            if((!</a:t>
            </a:r>
            <a:r>
              <a:rPr lang="en-US" sz="1400" dirty="0" err="1"/>
              <a:t>is_attack</a:t>
            </a:r>
            <a:r>
              <a:rPr lang="en-US" sz="1400" dirty="0"/>
              <a:t>(</a:t>
            </a:r>
            <a:r>
              <a:rPr lang="en-US" sz="1400" dirty="0" err="1"/>
              <a:t>i,j</a:t>
            </a:r>
            <a:r>
              <a:rPr lang="en-US" sz="1400" dirty="0"/>
              <a:t>)) &amp;&amp; (board[</a:t>
            </a:r>
            <a:r>
              <a:rPr lang="en-US" sz="1400" dirty="0" err="1"/>
              <a:t>i</a:t>
            </a:r>
            <a:r>
              <a:rPr lang="en-US" sz="1400" dirty="0"/>
              <a:t>][j]!=1))  {</a:t>
            </a:r>
          </a:p>
          <a:p>
            <a:pPr marL="0" indent="0">
              <a:buNone/>
            </a:pPr>
            <a:r>
              <a:rPr lang="en-US" sz="1400" dirty="0"/>
              <a:t>                board[</a:t>
            </a:r>
            <a:r>
              <a:rPr lang="en-US" sz="1400" dirty="0" err="1"/>
              <a:t>i</a:t>
            </a:r>
            <a:r>
              <a:rPr lang="en-US" sz="1400" dirty="0"/>
              <a:t>][j] = 1;</a:t>
            </a:r>
          </a:p>
          <a:p>
            <a:pPr marL="0" indent="0">
              <a:buNone/>
            </a:pPr>
            <a:r>
              <a:rPr lang="en-US" sz="1400" dirty="0"/>
              <a:t>                //recursion</a:t>
            </a:r>
          </a:p>
          <a:p>
            <a:pPr marL="0" indent="0">
              <a:buNone/>
            </a:pPr>
            <a:r>
              <a:rPr lang="en-US" sz="1400" dirty="0"/>
              <a:t>                //</a:t>
            </a:r>
            <a:r>
              <a:rPr lang="en-US" sz="1400" dirty="0" err="1"/>
              <a:t>wether</a:t>
            </a:r>
            <a:r>
              <a:rPr lang="en-US" sz="1400" dirty="0"/>
              <a:t> we can put the next queen with this </a:t>
            </a:r>
            <a:r>
              <a:rPr lang="en-US" sz="1400" dirty="0" err="1"/>
              <a:t>arrangment</a:t>
            </a:r>
            <a:r>
              <a:rPr lang="en-US" sz="1400" dirty="0"/>
              <a:t> or not</a:t>
            </a:r>
          </a:p>
          <a:p>
            <a:pPr marL="0" indent="0">
              <a:buNone/>
            </a:pPr>
            <a:r>
              <a:rPr lang="en-US" sz="1400" dirty="0"/>
              <a:t>                if(</a:t>
            </a:r>
            <a:r>
              <a:rPr lang="en-US" sz="1400" dirty="0" err="1"/>
              <a:t>N_queen</a:t>
            </a:r>
            <a:r>
              <a:rPr lang="en-US" sz="1400" dirty="0"/>
              <a:t>(n-1)==1) {</a:t>
            </a:r>
          </a:p>
          <a:p>
            <a:pPr marL="0" indent="0">
              <a:buNone/>
            </a:pPr>
            <a:r>
              <a:rPr lang="en-US" sz="1400" dirty="0"/>
              <a:t>                    return 1;}</a:t>
            </a:r>
          </a:p>
          <a:p>
            <a:pPr marL="0" indent="0">
              <a:buNone/>
            </a:pPr>
            <a:r>
              <a:rPr lang="en-US" sz="1400" dirty="0"/>
              <a:t>                board[</a:t>
            </a:r>
            <a:r>
              <a:rPr lang="en-US" sz="1400" dirty="0" err="1"/>
              <a:t>i</a:t>
            </a:r>
            <a:r>
              <a:rPr lang="en-US" sz="1400" dirty="0"/>
              <a:t>][j] = 0;</a:t>
            </a:r>
          </a:p>
          <a:p>
            <a:pPr marL="0" indent="0">
              <a:buNone/>
            </a:pPr>
            <a:r>
              <a:rPr lang="en-US" sz="1400" dirty="0"/>
              <a:t>            }  </a:t>
            </a:r>
            <a:r>
              <a:rPr lang="en-US" sz="1400" dirty="0" smtClean="0"/>
              <a:t>} }  </a:t>
            </a:r>
            <a:r>
              <a:rPr lang="en-US" sz="1400" dirty="0"/>
              <a:t>return </a:t>
            </a:r>
            <a:r>
              <a:rPr lang="en-US" sz="1400" dirty="0" smtClean="0"/>
              <a:t>0; }</a:t>
            </a:r>
            <a:endParaRPr lang="en-US" sz="1400" dirty="0"/>
          </a:p>
          <a:p>
            <a:pPr marL="0" indent="0">
              <a:buNone/>
            </a:pPr>
            <a:endParaRPr lang="en-US" sz="1400" dirty="0">
              <a:cs typeface="Calibri"/>
            </a:endParaRPr>
          </a:p>
        </p:txBody>
      </p:sp>
    </p:spTree>
    <p:extLst>
      <p:ext uri="{BB962C8B-B14F-4D97-AF65-F5344CB8AC3E}">
        <p14:creationId xmlns:p14="http://schemas.microsoft.com/office/powerpoint/2010/main" val="52670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43206" y="69668"/>
            <a:ext cx="11265763" cy="6788331"/>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smtClean="0">
                <a:cs typeface="Calibri"/>
              </a:rPr>
              <a:t>int</a:t>
            </a:r>
            <a:r>
              <a:rPr lang="en-US" sz="1400" dirty="0" smtClean="0">
                <a:cs typeface="Calibri"/>
              </a:rPr>
              <a:t> </a:t>
            </a:r>
            <a:r>
              <a:rPr lang="en-US" sz="1400" dirty="0">
                <a:cs typeface="Calibri"/>
              </a:rPr>
              <a:t>main</a:t>
            </a:r>
            <a:r>
              <a:rPr lang="en-US" sz="1400" dirty="0" smtClean="0">
                <a:cs typeface="Calibri"/>
              </a:rPr>
              <a:t>() {</a:t>
            </a:r>
            <a:endParaRPr lang="en-US" sz="1400" dirty="0">
              <a:cs typeface="Calibri"/>
            </a:endParaRPr>
          </a:p>
          <a:p>
            <a:pPr marL="0" indent="0">
              <a:buNone/>
            </a:pPr>
            <a:r>
              <a:rPr lang="en-US" sz="1400" dirty="0">
                <a:cs typeface="Calibri"/>
              </a:rPr>
              <a:t>    //taking the value of N</a:t>
            </a:r>
          </a:p>
          <a:p>
            <a:pPr marL="0" indent="0">
              <a:buNone/>
            </a:pPr>
            <a:r>
              <a:rPr lang="en-US" sz="1400" dirty="0">
                <a:cs typeface="Calibri"/>
              </a:rPr>
              <a:t>    </a:t>
            </a:r>
            <a:r>
              <a:rPr lang="en-US" sz="1400" dirty="0" err="1">
                <a:cs typeface="Calibri"/>
              </a:rPr>
              <a:t>printf</a:t>
            </a:r>
            <a:r>
              <a:rPr lang="en-US" sz="1400" dirty="0">
                <a:cs typeface="Calibri"/>
              </a:rPr>
              <a:t>("Enter the value of N for </a:t>
            </a:r>
            <a:r>
              <a:rPr lang="en-US" sz="1400" dirty="0" err="1">
                <a:cs typeface="Calibri"/>
              </a:rPr>
              <a:t>NxN</a:t>
            </a:r>
            <a:r>
              <a:rPr lang="en-US" sz="1400" dirty="0">
                <a:cs typeface="Calibri"/>
              </a:rPr>
              <a:t> chessboard\n");</a:t>
            </a:r>
          </a:p>
          <a:p>
            <a:pPr marL="0" indent="0">
              <a:buNone/>
            </a:pPr>
            <a:r>
              <a:rPr lang="en-US" sz="1400" dirty="0">
                <a:cs typeface="Calibri"/>
              </a:rPr>
              <a:t>    </a:t>
            </a:r>
            <a:r>
              <a:rPr lang="en-US" sz="1400" dirty="0" err="1">
                <a:cs typeface="Calibri"/>
              </a:rPr>
              <a:t>scanf</a:t>
            </a:r>
            <a:r>
              <a:rPr lang="en-US" sz="1400" dirty="0">
                <a:cs typeface="Calibri"/>
              </a:rPr>
              <a:t>("%</a:t>
            </a:r>
            <a:r>
              <a:rPr lang="en-US" sz="1400" dirty="0" err="1">
                <a:cs typeface="Calibri"/>
              </a:rPr>
              <a:t>d",&amp;N</a:t>
            </a:r>
            <a:r>
              <a:rPr lang="en-US" sz="1400" dirty="0">
                <a:cs typeface="Calibri"/>
              </a:rPr>
              <a:t>);</a:t>
            </a:r>
          </a:p>
          <a:p>
            <a:pPr marL="0" indent="0">
              <a:buNone/>
            </a:pPr>
            <a:r>
              <a:rPr lang="en-US" sz="1400" dirty="0" smtClean="0">
                <a:cs typeface="Calibri"/>
              </a:rPr>
              <a:t>    </a:t>
            </a:r>
            <a:r>
              <a:rPr lang="en-US" sz="1400" dirty="0" err="1">
                <a:cs typeface="Calibri"/>
              </a:rPr>
              <a:t>int</a:t>
            </a:r>
            <a:r>
              <a:rPr lang="en-US" sz="1400" dirty="0">
                <a:cs typeface="Calibri"/>
              </a:rPr>
              <a:t> </a:t>
            </a:r>
            <a:r>
              <a:rPr lang="en-US" sz="1400" dirty="0" err="1">
                <a:cs typeface="Calibri"/>
              </a:rPr>
              <a:t>i,j</a:t>
            </a:r>
            <a:r>
              <a:rPr lang="en-US" sz="1400" dirty="0">
                <a:cs typeface="Calibri"/>
              </a:rPr>
              <a:t>;</a:t>
            </a:r>
          </a:p>
          <a:p>
            <a:pPr marL="0" indent="0">
              <a:buNone/>
            </a:pPr>
            <a:r>
              <a:rPr lang="en-US" sz="1400" dirty="0">
                <a:cs typeface="Calibri"/>
              </a:rPr>
              <a:t>    //setting all elements to 0</a:t>
            </a:r>
          </a:p>
          <a:p>
            <a:pPr marL="0" indent="0">
              <a:buNone/>
            </a:pPr>
            <a:r>
              <a:rPr lang="en-US" sz="1400" dirty="0">
                <a:cs typeface="Calibri"/>
              </a:rPr>
              <a:t>    for(</a:t>
            </a:r>
            <a:r>
              <a:rPr lang="en-US" sz="1400" dirty="0" err="1">
                <a:cs typeface="Calibri"/>
              </a:rPr>
              <a:t>i</a:t>
            </a:r>
            <a:r>
              <a:rPr lang="en-US" sz="1400" dirty="0">
                <a:cs typeface="Calibri"/>
              </a:rPr>
              <a:t>=0;i&lt;</a:t>
            </a:r>
            <a:r>
              <a:rPr lang="en-US" sz="1400" dirty="0" err="1">
                <a:cs typeface="Calibri"/>
              </a:rPr>
              <a:t>N;i</a:t>
            </a:r>
            <a:r>
              <a:rPr lang="en-US" sz="1400" dirty="0" smtClean="0">
                <a:cs typeface="Calibri"/>
              </a:rPr>
              <a:t>++) </a:t>
            </a:r>
            <a:r>
              <a:rPr lang="en-US" sz="1400" dirty="0">
                <a:cs typeface="Calibri"/>
              </a:rPr>
              <a:t>{</a:t>
            </a:r>
          </a:p>
          <a:p>
            <a:pPr marL="0" indent="0">
              <a:buNone/>
            </a:pPr>
            <a:r>
              <a:rPr lang="en-US" sz="1400" dirty="0">
                <a:cs typeface="Calibri"/>
              </a:rPr>
              <a:t>        for(j=0;j&lt;</a:t>
            </a:r>
            <a:r>
              <a:rPr lang="en-US" sz="1400" dirty="0" err="1">
                <a:cs typeface="Calibri"/>
              </a:rPr>
              <a:t>N;j</a:t>
            </a:r>
            <a:r>
              <a:rPr lang="en-US" sz="1400" dirty="0" smtClean="0">
                <a:cs typeface="Calibri"/>
              </a:rPr>
              <a:t>++) </a:t>
            </a:r>
            <a:r>
              <a:rPr lang="en-US" sz="1400" dirty="0">
                <a:cs typeface="Calibri"/>
              </a:rPr>
              <a:t>{</a:t>
            </a:r>
          </a:p>
          <a:p>
            <a:pPr marL="0" indent="0">
              <a:buNone/>
            </a:pPr>
            <a:r>
              <a:rPr lang="en-US" sz="1400" dirty="0">
                <a:cs typeface="Calibri"/>
              </a:rPr>
              <a:t>            board[</a:t>
            </a:r>
            <a:r>
              <a:rPr lang="en-US" sz="1400" dirty="0" err="1">
                <a:cs typeface="Calibri"/>
              </a:rPr>
              <a:t>i</a:t>
            </a:r>
            <a:r>
              <a:rPr lang="en-US" sz="1400" dirty="0">
                <a:cs typeface="Calibri"/>
              </a:rPr>
              <a:t>][j]=0</a:t>
            </a:r>
            <a:r>
              <a:rPr lang="en-US" sz="1400" dirty="0" smtClean="0">
                <a:cs typeface="Calibri"/>
              </a:rPr>
              <a:t>; </a:t>
            </a:r>
            <a:r>
              <a:rPr lang="en-US" sz="1400" dirty="0">
                <a:cs typeface="Calibri"/>
              </a:rPr>
              <a:t>}</a:t>
            </a:r>
          </a:p>
          <a:p>
            <a:pPr marL="0" indent="0">
              <a:buNone/>
            </a:pPr>
            <a:r>
              <a:rPr lang="en-US" sz="1400" dirty="0">
                <a:cs typeface="Calibri"/>
              </a:rPr>
              <a:t>    }</a:t>
            </a:r>
          </a:p>
          <a:p>
            <a:pPr marL="0" indent="0">
              <a:buNone/>
            </a:pPr>
            <a:r>
              <a:rPr lang="en-US" sz="1400" dirty="0">
                <a:cs typeface="Calibri"/>
              </a:rPr>
              <a:t>    //calling the function</a:t>
            </a:r>
          </a:p>
          <a:p>
            <a:pPr marL="0" indent="0">
              <a:buNone/>
            </a:pPr>
            <a:r>
              <a:rPr lang="en-US" sz="1400" dirty="0">
                <a:cs typeface="Calibri"/>
              </a:rPr>
              <a:t>    </a:t>
            </a:r>
            <a:r>
              <a:rPr lang="en-US" sz="1400" dirty="0" err="1">
                <a:cs typeface="Calibri"/>
              </a:rPr>
              <a:t>N_queen</a:t>
            </a:r>
            <a:r>
              <a:rPr lang="en-US" sz="1400" dirty="0">
                <a:cs typeface="Calibri"/>
              </a:rPr>
              <a:t>(N);</a:t>
            </a:r>
          </a:p>
          <a:p>
            <a:pPr marL="0" indent="0">
              <a:buNone/>
            </a:pPr>
            <a:r>
              <a:rPr lang="en-US" sz="1400" dirty="0">
                <a:cs typeface="Calibri"/>
              </a:rPr>
              <a:t>    //printing the </a:t>
            </a:r>
            <a:r>
              <a:rPr lang="en-US" sz="1400" dirty="0" err="1">
                <a:cs typeface="Calibri"/>
              </a:rPr>
              <a:t>matix</a:t>
            </a:r>
            <a:endParaRPr lang="en-US" sz="1400" dirty="0">
              <a:cs typeface="Calibri"/>
            </a:endParaRPr>
          </a:p>
          <a:p>
            <a:pPr marL="0" indent="0">
              <a:buNone/>
            </a:pPr>
            <a:r>
              <a:rPr lang="en-US" sz="1400" dirty="0">
                <a:cs typeface="Calibri"/>
              </a:rPr>
              <a:t>    for(</a:t>
            </a:r>
            <a:r>
              <a:rPr lang="en-US" sz="1400" dirty="0" err="1">
                <a:cs typeface="Calibri"/>
              </a:rPr>
              <a:t>i</a:t>
            </a:r>
            <a:r>
              <a:rPr lang="en-US" sz="1400" dirty="0">
                <a:cs typeface="Calibri"/>
              </a:rPr>
              <a:t>=0;i&lt;</a:t>
            </a:r>
            <a:r>
              <a:rPr lang="en-US" sz="1400" dirty="0" err="1">
                <a:cs typeface="Calibri"/>
              </a:rPr>
              <a:t>N;i</a:t>
            </a:r>
            <a:r>
              <a:rPr lang="en-US" sz="1400" dirty="0">
                <a:cs typeface="Calibri"/>
              </a:rPr>
              <a:t>++)</a:t>
            </a:r>
          </a:p>
          <a:p>
            <a:pPr marL="0" indent="0">
              <a:buNone/>
            </a:pPr>
            <a:r>
              <a:rPr lang="en-US" sz="1400" dirty="0">
                <a:cs typeface="Calibri"/>
              </a:rPr>
              <a:t>    {</a:t>
            </a:r>
          </a:p>
          <a:p>
            <a:pPr marL="0" indent="0">
              <a:buNone/>
            </a:pPr>
            <a:r>
              <a:rPr lang="en-US" sz="1400" dirty="0">
                <a:cs typeface="Calibri"/>
              </a:rPr>
              <a:t>        for(j=0;j&lt;</a:t>
            </a:r>
            <a:r>
              <a:rPr lang="en-US" sz="1400" dirty="0" err="1">
                <a:cs typeface="Calibri"/>
              </a:rPr>
              <a:t>N;j</a:t>
            </a:r>
            <a:r>
              <a:rPr lang="en-US" sz="1400" dirty="0">
                <a:cs typeface="Calibri"/>
              </a:rPr>
              <a:t>++)</a:t>
            </a:r>
          </a:p>
          <a:p>
            <a:pPr marL="0" indent="0">
              <a:buNone/>
            </a:pPr>
            <a:r>
              <a:rPr lang="en-US" sz="1400" dirty="0">
                <a:cs typeface="Calibri"/>
              </a:rPr>
              <a:t>            </a:t>
            </a:r>
            <a:r>
              <a:rPr lang="en-US" sz="1400" dirty="0" err="1">
                <a:cs typeface="Calibri"/>
              </a:rPr>
              <a:t>printf</a:t>
            </a:r>
            <a:r>
              <a:rPr lang="en-US" sz="1400" dirty="0">
                <a:cs typeface="Calibri"/>
              </a:rPr>
              <a:t>("%d\</a:t>
            </a:r>
            <a:r>
              <a:rPr lang="en-US" sz="1400" dirty="0" err="1">
                <a:cs typeface="Calibri"/>
              </a:rPr>
              <a:t>t",board</a:t>
            </a:r>
            <a:r>
              <a:rPr lang="en-US" sz="1400" dirty="0">
                <a:cs typeface="Calibri"/>
              </a:rPr>
              <a:t>[</a:t>
            </a:r>
            <a:r>
              <a:rPr lang="en-US" sz="1400" dirty="0" err="1">
                <a:cs typeface="Calibri"/>
              </a:rPr>
              <a:t>i</a:t>
            </a:r>
            <a:r>
              <a:rPr lang="en-US" sz="1400" dirty="0">
                <a:cs typeface="Calibri"/>
              </a:rPr>
              <a:t>][j]);</a:t>
            </a:r>
          </a:p>
          <a:p>
            <a:pPr marL="0" indent="0">
              <a:buNone/>
            </a:pPr>
            <a:r>
              <a:rPr lang="en-US" sz="1400" dirty="0">
                <a:cs typeface="Calibri"/>
              </a:rPr>
              <a:t>        </a:t>
            </a:r>
            <a:r>
              <a:rPr lang="en-US" sz="1400" dirty="0" err="1">
                <a:cs typeface="Calibri"/>
              </a:rPr>
              <a:t>printf</a:t>
            </a:r>
            <a:r>
              <a:rPr lang="en-US" sz="1400" dirty="0">
                <a:cs typeface="Calibri"/>
              </a:rPr>
              <a:t>("\n");</a:t>
            </a:r>
          </a:p>
          <a:p>
            <a:pPr marL="0" indent="0">
              <a:buNone/>
            </a:pPr>
            <a:r>
              <a:rPr lang="en-US" sz="1400" dirty="0">
                <a:cs typeface="Calibri"/>
              </a:rPr>
              <a:t>    }</a:t>
            </a:r>
            <a:endParaRPr lang="en-US" sz="1400" dirty="0" smtClean="0">
              <a:cs typeface="Calibri"/>
            </a:endParaRPr>
          </a:p>
        </p:txBody>
      </p:sp>
    </p:spTree>
    <p:extLst>
      <p:ext uri="{BB962C8B-B14F-4D97-AF65-F5344CB8AC3E}">
        <p14:creationId xmlns:p14="http://schemas.microsoft.com/office/powerpoint/2010/main" val="208374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435005" y="434505"/>
            <a:ext cx="11265763" cy="5731538"/>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latin typeface="+mj-lt"/>
                <a:cs typeface="Calibri"/>
              </a:rPr>
              <a:t>Greedy</a:t>
            </a:r>
            <a:endParaRPr lang="en-US" sz="4000" dirty="0" smtClean="0">
              <a:latin typeface="+mj-lt"/>
              <a:cs typeface="Calibri"/>
            </a:endParaRPr>
          </a:p>
          <a:p>
            <a:pPr marL="0" indent="0">
              <a:buFont typeface="Arial" panose="020B0604020202020204" pitchFamily="34" charset="0"/>
              <a:buNone/>
            </a:pPr>
            <a:r>
              <a:rPr lang="en-US" dirty="0" smtClean="0">
                <a:solidFill>
                  <a:schemeClr val="accent1"/>
                </a:solidFill>
                <a:cs typeface="Calibri"/>
              </a:rPr>
              <a:t>Problem Statement:</a:t>
            </a:r>
          </a:p>
          <a:p>
            <a:pPr marL="0" indent="0">
              <a:buNone/>
            </a:pPr>
            <a:r>
              <a:rPr lang="en-US" i="1" dirty="0" smtClean="0"/>
              <a:t>You </a:t>
            </a:r>
            <a:r>
              <a:rPr lang="en-US" i="1" dirty="0"/>
              <a:t>are given n activities with their start and finish times. Select the maximum number of activities that can be performed by a single person, assuming that a person can only work on a single activity at a time</a:t>
            </a:r>
            <a:r>
              <a:rPr lang="en-US" i="1" dirty="0" smtClean="0"/>
              <a:t>.</a:t>
            </a:r>
          </a:p>
          <a:p>
            <a:pPr marL="0" indent="0">
              <a:buNone/>
            </a:pPr>
            <a:endParaRPr lang="en-US" dirty="0" smtClean="0">
              <a:cs typeface="Calibri"/>
            </a:endParaRPr>
          </a:p>
        </p:txBody>
      </p:sp>
    </p:spTree>
    <p:extLst>
      <p:ext uri="{BB962C8B-B14F-4D97-AF65-F5344CB8AC3E}">
        <p14:creationId xmlns:p14="http://schemas.microsoft.com/office/powerpoint/2010/main" val="352928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A46871-03B8-4466-9D02-B224BA5D2E8E}"/>
              </a:ext>
            </a:extLst>
          </p:cNvPr>
          <p:cNvSpPr txBox="1">
            <a:spLocks/>
          </p:cNvSpPr>
          <p:nvPr/>
        </p:nvSpPr>
        <p:spPr>
          <a:xfrm>
            <a:off x="252549" y="304799"/>
            <a:ext cx="11756571" cy="6322423"/>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solidFill>
                  <a:schemeClr val="accent1"/>
                </a:solidFill>
                <a:latin typeface="+mj-lt"/>
                <a:cs typeface="Calibri"/>
              </a:rPr>
              <a:t>Solution Approach</a:t>
            </a:r>
          </a:p>
          <a:p>
            <a:pPr marL="0" indent="0" fontAlgn="base">
              <a:buNone/>
            </a:pPr>
            <a:r>
              <a:rPr lang="en-US" dirty="0"/>
              <a:t>The greedy choice is to always pick the next activity whose finish time is least among the remaining activities and the start time is more than or equal to the finish time of previously selected activity. We can sort the activities according to their finishing time so that we always consider the next activity as minimum finishing time activity</a:t>
            </a:r>
            <a:r>
              <a:rPr lang="en-US" dirty="0" smtClean="0"/>
              <a:t>.</a:t>
            </a:r>
            <a:endParaRPr lang="en-US" dirty="0"/>
          </a:p>
        </p:txBody>
      </p:sp>
    </p:spTree>
    <p:extLst>
      <p:ext uri="{BB962C8B-B14F-4D97-AF65-F5344CB8AC3E}">
        <p14:creationId xmlns:p14="http://schemas.microsoft.com/office/powerpoint/2010/main" val="3353213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E39F5CC-ED29-4E9F-9AEF-3CDE9E71EE59}"/>
              </a:ext>
            </a:extLst>
          </p:cNvPr>
          <p:cNvSpPr txBox="1">
            <a:spLocks/>
          </p:cNvSpPr>
          <p:nvPr/>
        </p:nvSpPr>
        <p:spPr>
          <a:xfrm>
            <a:off x="165463" y="113211"/>
            <a:ext cx="5854337" cy="6635932"/>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#include &lt;bits/</a:t>
            </a:r>
            <a:r>
              <a:rPr lang="en-US" sz="1400" dirty="0" err="1"/>
              <a:t>stdc</a:t>
            </a:r>
            <a:r>
              <a:rPr lang="en-US" sz="1400" dirty="0"/>
              <a:t>++.h&gt; </a:t>
            </a:r>
          </a:p>
          <a:p>
            <a:pPr marL="0" indent="0">
              <a:buNone/>
            </a:pPr>
            <a:r>
              <a:rPr lang="en-US" sz="1400" dirty="0"/>
              <a:t>using namespace </a:t>
            </a:r>
            <a:r>
              <a:rPr lang="en-US" sz="1400" dirty="0" err="1"/>
              <a:t>std</a:t>
            </a:r>
            <a:r>
              <a:rPr lang="en-US" sz="1400" dirty="0"/>
              <a:t>; </a:t>
            </a:r>
          </a:p>
          <a:p>
            <a:pPr marL="0" indent="0">
              <a:buNone/>
            </a:pPr>
            <a:r>
              <a:rPr lang="en-US" sz="1400" dirty="0"/>
              <a:t>// A job has a start time, finish time and profit. </a:t>
            </a:r>
          </a:p>
          <a:p>
            <a:pPr marL="0" indent="0">
              <a:buNone/>
            </a:pPr>
            <a:r>
              <a:rPr lang="en-US" sz="1400" dirty="0" err="1"/>
              <a:t>struct</a:t>
            </a:r>
            <a:r>
              <a:rPr lang="en-US" sz="1400" dirty="0"/>
              <a:t> Activity { </a:t>
            </a:r>
          </a:p>
          <a:p>
            <a:pPr marL="0" indent="0">
              <a:buNone/>
            </a:pPr>
            <a:r>
              <a:rPr lang="en-US" sz="1400" dirty="0"/>
              <a:t>	</a:t>
            </a:r>
            <a:r>
              <a:rPr lang="en-US" sz="1400" dirty="0" err="1"/>
              <a:t>int</a:t>
            </a:r>
            <a:r>
              <a:rPr lang="en-US" sz="1400" dirty="0"/>
              <a:t> start, finish; }; </a:t>
            </a:r>
          </a:p>
          <a:p>
            <a:pPr marL="0" indent="0">
              <a:buNone/>
            </a:pPr>
            <a:r>
              <a:rPr lang="en-US" sz="1400" dirty="0"/>
              <a:t>// A utility function that is used for sorting activities according to finish time </a:t>
            </a:r>
          </a:p>
          <a:p>
            <a:pPr marL="0" indent="0">
              <a:buNone/>
            </a:pPr>
            <a:r>
              <a:rPr lang="en-US" sz="1400" dirty="0"/>
              <a:t>bool </a:t>
            </a:r>
            <a:r>
              <a:rPr lang="en-US" sz="1400" dirty="0" err="1"/>
              <a:t>activityCompare</a:t>
            </a:r>
            <a:r>
              <a:rPr lang="en-US" sz="1400" dirty="0"/>
              <a:t>(Activity s1, Activity s2) { </a:t>
            </a:r>
          </a:p>
          <a:p>
            <a:pPr marL="0" indent="0">
              <a:buNone/>
            </a:pPr>
            <a:r>
              <a:rPr lang="en-US" sz="1400" dirty="0"/>
              <a:t>	return (s1.finish &lt; s2.finish); } </a:t>
            </a:r>
          </a:p>
          <a:p>
            <a:pPr marL="0" indent="0">
              <a:buNone/>
            </a:pPr>
            <a:r>
              <a:rPr lang="en-US" sz="1400" dirty="0"/>
              <a:t>// Returns count of the maximum set of activities that can </a:t>
            </a:r>
          </a:p>
          <a:p>
            <a:pPr marL="0" indent="0">
              <a:buNone/>
            </a:pPr>
            <a:r>
              <a:rPr lang="en-US" sz="1400" dirty="0"/>
              <a:t>// be done by a single person, one at a time. </a:t>
            </a:r>
          </a:p>
          <a:p>
            <a:pPr marL="0" indent="0">
              <a:buNone/>
            </a:pPr>
            <a:r>
              <a:rPr lang="en-US" sz="1400" dirty="0"/>
              <a:t>void </a:t>
            </a:r>
            <a:r>
              <a:rPr lang="en-US" sz="1400" dirty="0" err="1"/>
              <a:t>printMaxActivities</a:t>
            </a:r>
            <a:r>
              <a:rPr lang="en-US" sz="1400" dirty="0"/>
              <a:t>(Activity </a:t>
            </a:r>
            <a:r>
              <a:rPr lang="en-US" sz="1400" dirty="0" err="1"/>
              <a:t>arr</a:t>
            </a:r>
            <a:r>
              <a:rPr lang="en-US" sz="1400" dirty="0"/>
              <a:t>[], </a:t>
            </a:r>
            <a:r>
              <a:rPr lang="en-US" sz="1400" dirty="0" err="1"/>
              <a:t>int</a:t>
            </a:r>
            <a:r>
              <a:rPr lang="en-US" sz="1400" dirty="0"/>
              <a:t> n) { </a:t>
            </a:r>
          </a:p>
          <a:p>
            <a:pPr marL="0" indent="0">
              <a:buNone/>
            </a:pPr>
            <a:r>
              <a:rPr lang="en-US" sz="1400" dirty="0"/>
              <a:t>	// Sort jobs according to finish time </a:t>
            </a:r>
          </a:p>
          <a:p>
            <a:pPr marL="0" indent="0">
              <a:buNone/>
            </a:pPr>
            <a:r>
              <a:rPr lang="en-US" sz="1400" dirty="0"/>
              <a:t>	sort(</a:t>
            </a:r>
            <a:r>
              <a:rPr lang="en-US" sz="1400" dirty="0" err="1"/>
              <a:t>arr</a:t>
            </a:r>
            <a:r>
              <a:rPr lang="en-US" sz="1400" dirty="0"/>
              <a:t>, </a:t>
            </a:r>
            <a:r>
              <a:rPr lang="en-US" sz="1400" dirty="0" err="1"/>
              <a:t>arr+n</a:t>
            </a:r>
            <a:r>
              <a:rPr lang="en-US" sz="1400" dirty="0"/>
              <a:t>, </a:t>
            </a:r>
            <a:r>
              <a:rPr lang="en-US" sz="1400" dirty="0" err="1"/>
              <a:t>activityCompare</a:t>
            </a:r>
            <a:r>
              <a:rPr lang="en-US" sz="1400" dirty="0"/>
              <a:t>);</a:t>
            </a:r>
          </a:p>
          <a:p>
            <a:pPr marL="0" indent="0">
              <a:buNone/>
            </a:pPr>
            <a:r>
              <a:rPr lang="en-US" sz="1400" dirty="0"/>
              <a:t>	</a:t>
            </a:r>
            <a:r>
              <a:rPr lang="en-US" sz="1400" dirty="0" err="1"/>
              <a:t>cout</a:t>
            </a:r>
            <a:r>
              <a:rPr lang="en-US" sz="1400" dirty="0"/>
              <a:t> &lt;&lt; "Following activities are selected n"; </a:t>
            </a:r>
          </a:p>
          <a:p>
            <a:pPr marL="0" indent="0">
              <a:buNone/>
            </a:pPr>
            <a:r>
              <a:rPr lang="en-US" sz="1400" dirty="0"/>
              <a:t>	// The first activity always gets selected </a:t>
            </a:r>
          </a:p>
          <a:p>
            <a:pPr marL="0" indent="0">
              <a:buNone/>
            </a:pPr>
            <a:r>
              <a:rPr lang="en-US" sz="1400" dirty="0"/>
              <a:t>	</a:t>
            </a:r>
            <a:r>
              <a:rPr lang="en-US" sz="1400" dirty="0" err="1"/>
              <a:t>int</a:t>
            </a:r>
            <a:r>
              <a:rPr lang="en-US" sz="1400" dirty="0"/>
              <a:t> </a:t>
            </a:r>
            <a:r>
              <a:rPr lang="en-US" sz="1400" dirty="0" err="1"/>
              <a:t>i</a:t>
            </a:r>
            <a:r>
              <a:rPr lang="en-US" sz="1400" dirty="0"/>
              <a:t> = 0;</a:t>
            </a:r>
          </a:p>
          <a:p>
            <a:pPr marL="0" indent="0">
              <a:buNone/>
            </a:pPr>
            <a:r>
              <a:rPr lang="en-US" sz="1400" dirty="0"/>
              <a:t>	</a:t>
            </a:r>
            <a:r>
              <a:rPr lang="en-US" sz="1400" dirty="0" err="1"/>
              <a:t>cout</a:t>
            </a:r>
            <a:r>
              <a:rPr lang="en-US" sz="1400" dirty="0"/>
              <a:t> &lt;&lt; "(" &lt;&lt; </a:t>
            </a:r>
            <a:r>
              <a:rPr lang="en-US" sz="1400" dirty="0" err="1"/>
              <a:t>arr</a:t>
            </a:r>
            <a:r>
              <a:rPr lang="en-US" sz="1400" dirty="0"/>
              <a:t>[</a:t>
            </a:r>
            <a:r>
              <a:rPr lang="en-US" sz="1400" dirty="0" err="1"/>
              <a:t>i</a:t>
            </a:r>
            <a:r>
              <a:rPr lang="en-US" sz="1400" dirty="0"/>
              <a:t>].start &lt;&lt; ", " &lt;&lt; </a:t>
            </a:r>
            <a:r>
              <a:rPr lang="en-US" sz="1400" dirty="0" err="1"/>
              <a:t>arr</a:t>
            </a:r>
            <a:r>
              <a:rPr lang="en-US" sz="1400" dirty="0"/>
              <a:t>[</a:t>
            </a:r>
            <a:r>
              <a:rPr lang="en-US" sz="1400" dirty="0" err="1"/>
              <a:t>i</a:t>
            </a:r>
            <a:r>
              <a:rPr lang="en-US" sz="1400" dirty="0"/>
              <a:t>].finish &lt;&lt; "), "; </a:t>
            </a:r>
          </a:p>
          <a:p>
            <a:pPr marL="0" indent="0">
              <a:buNone/>
            </a:pPr>
            <a:r>
              <a:rPr lang="en-US" sz="1400" dirty="0"/>
              <a:t>	// Consider rest of the activities </a:t>
            </a:r>
          </a:p>
          <a:p>
            <a:pPr marL="0" indent="0">
              <a:buNone/>
            </a:pPr>
            <a:r>
              <a:rPr lang="en-US" sz="1400" dirty="0"/>
              <a:t>	for (</a:t>
            </a:r>
            <a:r>
              <a:rPr lang="en-US" sz="1400" dirty="0" err="1"/>
              <a:t>int</a:t>
            </a:r>
            <a:r>
              <a:rPr lang="en-US" sz="1400" dirty="0"/>
              <a:t> j = 1; j &lt; n; </a:t>
            </a:r>
            <a:r>
              <a:rPr lang="en-US" sz="1400" dirty="0" err="1"/>
              <a:t>j++</a:t>
            </a:r>
            <a:r>
              <a:rPr lang="en-US" sz="1400" dirty="0"/>
              <a:t>) { </a:t>
            </a:r>
          </a:p>
          <a:p>
            <a:pPr marL="0" indent="0">
              <a:buNone/>
            </a:pPr>
            <a:r>
              <a:rPr lang="en-US" sz="1400" dirty="0"/>
              <a:t>	// If this activity has start time greater than or equal to the finish 	//time of previously selected activity, then select it </a:t>
            </a:r>
          </a:p>
          <a:p>
            <a:pPr marL="0" indent="0">
              <a:buFont typeface="Arial" panose="020B0604020202020204" pitchFamily="34" charset="0"/>
              <a:buNone/>
            </a:pPr>
            <a:endParaRPr lang="en-US" sz="1400" dirty="0">
              <a:ea typeface="+mn-lt"/>
              <a:cs typeface="+mn-lt"/>
            </a:endParaRPr>
          </a:p>
        </p:txBody>
      </p:sp>
      <p:sp>
        <p:nvSpPr>
          <p:cNvPr id="3" name="Content Placeholder 3">
            <a:extLst>
              <a:ext uri="{FF2B5EF4-FFF2-40B4-BE49-F238E27FC236}">
                <a16:creationId xmlns:a16="http://schemas.microsoft.com/office/drawing/2014/main" id="{B1A46871-03B8-4466-9D02-B224BA5D2E8E}"/>
              </a:ext>
            </a:extLst>
          </p:cNvPr>
          <p:cNvSpPr txBox="1">
            <a:spLocks/>
          </p:cNvSpPr>
          <p:nvPr/>
        </p:nvSpPr>
        <p:spPr>
          <a:xfrm>
            <a:off x="6224451" y="113211"/>
            <a:ext cx="5880463" cy="6635932"/>
          </a:xfrm>
          <a:prstGeom prst="rect">
            <a:avLst/>
          </a:prstGeom>
          <a:solidFill>
            <a:schemeClr val="bg2"/>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 </a:t>
            </a:r>
            <a:r>
              <a:rPr lang="en-US" sz="1400" dirty="0"/>
              <a:t>	if (</a:t>
            </a:r>
            <a:r>
              <a:rPr lang="en-US" sz="1400" dirty="0" err="1"/>
              <a:t>arr</a:t>
            </a:r>
            <a:r>
              <a:rPr lang="en-US" sz="1400" dirty="0"/>
              <a:t>[j].start &gt;= </a:t>
            </a:r>
            <a:r>
              <a:rPr lang="en-US" sz="1400" dirty="0" err="1"/>
              <a:t>arr</a:t>
            </a:r>
            <a:r>
              <a:rPr lang="en-US" sz="1400" dirty="0"/>
              <a:t>[</a:t>
            </a:r>
            <a:r>
              <a:rPr lang="en-US" sz="1400" dirty="0" err="1"/>
              <a:t>i</a:t>
            </a:r>
            <a:r>
              <a:rPr lang="en-US" sz="1400" dirty="0"/>
              <a:t>].finish) { </a:t>
            </a:r>
          </a:p>
          <a:p>
            <a:pPr marL="0" indent="0">
              <a:buNone/>
            </a:pPr>
            <a:r>
              <a:rPr lang="en-US" sz="1400" dirty="0"/>
              <a:t>		</a:t>
            </a:r>
            <a:r>
              <a:rPr lang="en-US" sz="1400" dirty="0" err="1"/>
              <a:t>cout</a:t>
            </a:r>
            <a:r>
              <a:rPr lang="en-US" sz="1400" dirty="0"/>
              <a:t> &lt;&lt; "(" &lt;&lt; </a:t>
            </a:r>
            <a:r>
              <a:rPr lang="en-US" sz="1400" dirty="0" err="1"/>
              <a:t>arr</a:t>
            </a:r>
            <a:r>
              <a:rPr lang="en-US" sz="1400" dirty="0"/>
              <a:t>[j].start &lt;&lt; ", "&lt;&lt; </a:t>
            </a:r>
            <a:r>
              <a:rPr lang="en-US" sz="1400" dirty="0" err="1"/>
              <a:t>arr</a:t>
            </a:r>
            <a:r>
              <a:rPr lang="en-US" sz="1400" dirty="0"/>
              <a:t>[j].finish &lt;&lt; "), "; </a:t>
            </a:r>
          </a:p>
          <a:p>
            <a:pPr marL="0" indent="0">
              <a:buNone/>
            </a:pPr>
            <a:r>
              <a:rPr lang="en-US" sz="1400" dirty="0"/>
              <a:t>		</a:t>
            </a:r>
            <a:r>
              <a:rPr lang="en-US" sz="1400" dirty="0" err="1"/>
              <a:t>i</a:t>
            </a:r>
            <a:r>
              <a:rPr lang="en-US" sz="1400" dirty="0"/>
              <a:t> = j; } </a:t>
            </a:r>
          </a:p>
          <a:p>
            <a:pPr marL="0" indent="0">
              <a:buNone/>
            </a:pPr>
            <a:r>
              <a:rPr lang="en-US" sz="1400" dirty="0"/>
              <a:t>	} </a:t>
            </a:r>
          </a:p>
          <a:p>
            <a:pPr marL="0" indent="0">
              <a:buNone/>
            </a:pPr>
            <a:r>
              <a:rPr lang="en-US" sz="1400" dirty="0"/>
              <a:t>} </a:t>
            </a:r>
          </a:p>
          <a:p>
            <a:pPr marL="0" indent="0">
              <a:buNone/>
            </a:pPr>
            <a:r>
              <a:rPr lang="en-US" sz="1400" dirty="0"/>
              <a:t>// Driver program </a:t>
            </a:r>
          </a:p>
          <a:p>
            <a:pPr marL="0" indent="0">
              <a:buNone/>
            </a:pPr>
            <a:r>
              <a:rPr lang="en-US" sz="1400" dirty="0" err="1"/>
              <a:t>int</a:t>
            </a:r>
            <a:r>
              <a:rPr lang="en-US" sz="1400" dirty="0"/>
              <a:t> main() { </a:t>
            </a:r>
          </a:p>
          <a:p>
            <a:pPr marL="0" indent="0">
              <a:buNone/>
            </a:pPr>
            <a:r>
              <a:rPr lang="en-US" sz="1400" dirty="0"/>
              <a:t>	Activity </a:t>
            </a:r>
            <a:r>
              <a:rPr lang="en-US" sz="1400" dirty="0" err="1"/>
              <a:t>arr</a:t>
            </a:r>
            <a:r>
              <a:rPr lang="en-US" sz="1400" dirty="0"/>
              <a:t>[] = {{5, 9}, {1, 2}, {3, 4}, {0, 6}, {5, 7}, {8, 9}}; </a:t>
            </a:r>
          </a:p>
          <a:p>
            <a:pPr marL="0" indent="0">
              <a:buNone/>
            </a:pPr>
            <a:r>
              <a:rPr lang="en-US" sz="1400" dirty="0"/>
              <a:t>	</a:t>
            </a:r>
            <a:r>
              <a:rPr lang="en-US" sz="1400" dirty="0" err="1"/>
              <a:t>int</a:t>
            </a:r>
            <a:r>
              <a:rPr lang="en-US" sz="1400" dirty="0"/>
              <a:t> n = </a:t>
            </a:r>
            <a:r>
              <a:rPr lang="en-US" sz="1400" dirty="0" err="1"/>
              <a:t>sizeof</a:t>
            </a:r>
            <a:r>
              <a:rPr lang="en-US" sz="1400" dirty="0"/>
              <a:t>(</a:t>
            </a:r>
            <a:r>
              <a:rPr lang="en-US" sz="1400" dirty="0" err="1"/>
              <a:t>arr</a:t>
            </a:r>
            <a:r>
              <a:rPr lang="en-US" sz="1400" dirty="0"/>
              <a:t>)/</a:t>
            </a:r>
            <a:r>
              <a:rPr lang="en-US" sz="1400" dirty="0" err="1"/>
              <a:t>sizeof</a:t>
            </a:r>
            <a:r>
              <a:rPr lang="en-US" sz="1400" dirty="0"/>
              <a:t>(</a:t>
            </a:r>
            <a:r>
              <a:rPr lang="en-US" sz="1400" dirty="0" err="1"/>
              <a:t>arr</a:t>
            </a:r>
            <a:r>
              <a:rPr lang="en-US" sz="1400" dirty="0"/>
              <a:t>[0]); </a:t>
            </a:r>
          </a:p>
          <a:p>
            <a:pPr marL="0" indent="0">
              <a:buNone/>
            </a:pPr>
            <a:r>
              <a:rPr lang="en-US" sz="1400" dirty="0"/>
              <a:t>	</a:t>
            </a:r>
            <a:r>
              <a:rPr lang="en-US" sz="1400" dirty="0" err="1"/>
              <a:t>printMaxActivities</a:t>
            </a:r>
            <a:r>
              <a:rPr lang="en-US" sz="1400" dirty="0"/>
              <a:t>(</a:t>
            </a:r>
            <a:r>
              <a:rPr lang="en-US" sz="1400" dirty="0" err="1"/>
              <a:t>arr</a:t>
            </a:r>
            <a:r>
              <a:rPr lang="en-US" sz="1400" dirty="0"/>
              <a:t>, n); </a:t>
            </a:r>
          </a:p>
          <a:p>
            <a:pPr marL="0" indent="0">
              <a:buNone/>
            </a:pPr>
            <a:r>
              <a:rPr lang="en-US" sz="1400" dirty="0"/>
              <a:t>	return 0; </a:t>
            </a:r>
          </a:p>
          <a:p>
            <a:pPr marL="0" indent="0">
              <a:buNone/>
            </a:pPr>
            <a:r>
              <a:rPr lang="en-US" sz="1400" dirty="0"/>
              <a:t>} </a:t>
            </a:r>
          </a:p>
          <a:p>
            <a:pPr marL="0" indent="0">
              <a:buNone/>
            </a:pPr>
            <a:endParaRPr lang="en-US" sz="1400" dirty="0">
              <a:cs typeface="Calibri"/>
            </a:endParaRPr>
          </a:p>
        </p:txBody>
      </p:sp>
    </p:spTree>
    <p:extLst>
      <p:ext uri="{BB962C8B-B14F-4D97-AF65-F5344CB8AC3E}">
        <p14:creationId xmlns:p14="http://schemas.microsoft.com/office/powerpoint/2010/main" val="179841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1FF6-39E5-41CC-8DFB-B640A18CBBA4}"/>
              </a:ext>
            </a:extLst>
          </p:cNvPr>
          <p:cNvSpPr>
            <a:spLocks noGrp="1"/>
          </p:cNvSpPr>
          <p:nvPr>
            <p:ph type="title"/>
          </p:nvPr>
        </p:nvSpPr>
        <p:spPr>
          <a:xfrm>
            <a:off x="759372" y="823"/>
            <a:ext cx="10515600" cy="800043"/>
          </a:xfrm>
          <a:solidFill>
            <a:schemeClr val="bg2"/>
          </a:solidFill>
        </p:spPr>
        <p:txBody>
          <a:bodyPr/>
          <a:lstStyle/>
          <a:p>
            <a:r>
              <a:rPr lang="en-US" b="1" dirty="0">
                <a:solidFill>
                  <a:srgbClr val="0070C0"/>
                </a:solidFill>
                <a:cs typeface="Calibri Light"/>
              </a:rPr>
              <a:t>Solution Approach</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9848B979-D6B6-4D6E-9E9D-2833FB1A905F}"/>
              </a:ext>
            </a:extLst>
          </p:cNvPr>
          <p:cNvSpPr>
            <a:spLocks noGrp="1"/>
          </p:cNvSpPr>
          <p:nvPr>
            <p:ph idx="1"/>
          </p:nvPr>
        </p:nvSpPr>
        <p:spPr>
          <a:xfrm>
            <a:off x="759372" y="800866"/>
            <a:ext cx="10515600" cy="5862199"/>
          </a:xfrm>
          <a:solidFill>
            <a:schemeClr val="bg2"/>
          </a:solidFill>
        </p:spPr>
        <p:txBody>
          <a:bodyPr vert="horz" lIns="91440" tIns="45720" rIns="91440" bIns="45720" rtlCol="0" anchor="t">
            <a:normAutofit/>
          </a:bodyPr>
          <a:lstStyle/>
          <a:p>
            <a:pPr marL="0" indent="0">
              <a:buNone/>
            </a:pPr>
            <a:r>
              <a:rPr lang="en-US" dirty="0">
                <a:cs typeface="Calibri" panose="020F0502020204030204"/>
              </a:rPr>
              <a:t>The idea is to use recursion to solve this </a:t>
            </a:r>
            <a:r>
              <a:rPr lang="en-US" dirty="0" err="1">
                <a:cs typeface="Calibri" panose="020F0502020204030204"/>
              </a:rPr>
              <a:t>problem.For</a:t>
            </a:r>
            <a:r>
              <a:rPr lang="en-US" dirty="0">
                <a:cs typeface="Calibri" panose="020F0502020204030204"/>
              </a:rPr>
              <a:t> each item, there are two </a:t>
            </a:r>
            <a:r>
              <a:rPr lang="en-US" dirty="0" err="1">
                <a:cs typeface="Calibri" panose="020F0502020204030204"/>
              </a:rPr>
              <a:t>possibilties</a:t>
            </a:r>
            <a:r>
              <a:rPr lang="en-US" dirty="0">
                <a:cs typeface="Calibri" panose="020F0502020204030204"/>
              </a:rPr>
              <a:t> - </a:t>
            </a:r>
            <a:endParaRPr lang="en-US" dirty="0"/>
          </a:p>
          <a:p>
            <a:pPr marL="514350" indent="-514350">
              <a:buAutoNum type="arabicPeriod"/>
            </a:pPr>
            <a:r>
              <a:rPr lang="en-US" dirty="0">
                <a:cs typeface="Calibri" panose="020F0502020204030204"/>
              </a:rPr>
              <a:t>We include current item in </a:t>
            </a:r>
            <a:r>
              <a:rPr lang="en-US" dirty="0" err="1">
                <a:cs typeface="Calibri" panose="020F0502020204030204"/>
              </a:rPr>
              <a:t>KnapSack</a:t>
            </a:r>
            <a:r>
              <a:rPr lang="en-US" dirty="0">
                <a:cs typeface="Calibri" panose="020F0502020204030204"/>
              </a:rPr>
              <a:t> and recur for remaining items with decreased capacity of </a:t>
            </a:r>
            <a:r>
              <a:rPr lang="en-US" dirty="0" err="1">
                <a:cs typeface="Calibri" panose="020F0502020204030204"/>
              </a:rPr>
              <a:t>KnapSack.If</a:t>
            </a:r>
            <a:r>
              <a:rPr lang="en-US" dirty="0">
                <a:cs typeface="Calibri" panose="020F0502020204030204"/>
              </a:rPr>
              <a:t> the capacity </a:t>
            </a:r>
            <a:r>
              <a:rPr lang="en-US" dirty="0" smtClean="0">
                <a:cs typeface="Calibri" panose="020F0502020204030204"/>
              </a:rPr>
              <a:t>becomes –</a:t>
            </a:r>
            <a:r>
              <a:rPr lang="en-US" dirty="0" err="1" smtClean="0">
                <a:cs typeface="Calibri" panose="020F0502020204030204"/>
              </a:rPr>
              <a:t>ve</a:t>
            </a:r>
            <a:r>
              <a:rPr lang="en-US" dirty="0" smtClean="0">
                <a:cs typeface="Calibri" panose="020F0502020204030204"/>
              </a:rPr>
              <a:t>, do </a:t>
            </a:r>
            <a:r>
              <a:rPr lang="en-US" dirty="0">
                <a:cs typeface="Calibri" panose="020F0502020204030204"/>
              </a:rPr>
              <a:t>not recur and return –INFINITY. </a:t>
            </a:r>
          </a:p>
          <a:p>
            <a:pPr marL="514350" indent="-514350">
              <a:buAutoNum type="arabicPeriod"/>
            </a:pPr>
            <a:r>
              <a:rPr lang="en-US" dirty="0">
                <a:cs typeface="Calibri" panose="020F0502020204030204"/>
              </a:rPr>
              <a:t>We </a:t>
            </a:r>
            <a:r>
              <a:rPr lang="en-US" dirty="0" err="1">
                <a:cs typeface="Calibri" panose="020F0502020204030204"/>
              </a:rPr>
              <a:t>exlude</a:t>
            </a:r>
            <a:r>
              <a:rPr lang="en-US" dirty="0">
                <a:cs typeface="Calibri" panose="020F0502020204030204"/>
              </a:rPr>
              <a:t> current item from </a:t>
            </a:r>
            <a:r>
              <a:rPr lang="en-US" dirty="0" err="1">
                <a:cs typeface="Calibri" panose="020F0502020204030204"/>
              </a:rPr>
              <a:t>KnapSack</a:t>
            </a:r>
            <a:r>
              <a:rPr lang="en-US" dirty="0">
                <a:cs typeface="Calibri" panose="020F0502020204030204"/>
              </a:rPr>
              <a:t> and recur for remaining items. </a:t>
            </a:r>
          </a:p>
          <a:p>
            <a:pPr marL="0" indent="0">
              <a:buNone/>
            </a:pPr>
            <a:r>
              <a:rPr lang="en-US" dirty="0">
                <a:cs typeface="Calibri" panose="020F0502020204030204"/>
              </a:rPr>
              <a:t>Finally, we return maximum value we get by </a:t>
            </a:r>
            <a:r>
              <a:rPr lang="en-US" dirty="0" err="1">
                <a:cs typeface="Calibri" panose="020F0502020204030204"/>
              </a:rPr>
              <a:t>inlcuding</a:t>
            </a:r>
            <a:r>
              <a:rPr lang="en-US" dirty="0">
                <a:cs typeface="Calibri" panose="020F0502020204030204"/>
              </a:rPr>
              <a:t> or excluding current item. </a:t>
            </a:r>
          </a:p>
          <a:p>
            <a:pPr marL="0" indent="0">
              <a:buNone/>
            </a:pPr>
            <a:endParaRPr lang="en-US" dirty="0">
              <a:solidFill>
                <a:srgbClr val="000000"/>
              </a:solidFill>
              <a:cs typeface="Calibri" panose="020F0502020204030204"/>
            </a:endParaRPr>
          </a:p>
          <a:p>
            <a:pPr marL="0" indent="0">
              <a:buNone/>
            </a:pPr>
            <a:r>
              <a:rPr lang="en-US" b="1" dirty="0">
                <a:solidFill>
                  <a:srgbClr val="0070C0"/>
                </a:solidFill>
                <a:cs typeface="Calibri" panose="020F0502020204030204"/>
              </a:rPr>
              <a:t>Base Case</a:t>
            </a:r>
            <a:r>
              <a:rPr lang="en-US" b="1" dirty="0" smtClean="0">
                <a:solidFill>
                  <a:srgbClr val="0070C0"/>
                </a:solidFill>
                <a:cs typeface="Calibri" panose="020F0502020204030204"/>
              </a:rPr>
              <a:t>: </a:t>
            </a:r>
            <a:r>
              <a:rPr lang="en-US" dirty="0" smtClean="0">
                <a:cs typeface="Calibri" panose="020F0502020204030204"/>
              </a:rPr>
              <a:t>when </a:t>
            </a:r>
            <a:r>
              <a:rPr lang="en-US" dirty="0">
                <a:cs typeface="Calibri" panose="020F0502020204030204"/>
              </a:rPr>
              <a:t>no items are left or capacity becomes 0.</a:t>
            </a:r>
          </a:p>
        </p:txBody>
      </p:sp>
    </p:spTree>
    <p:extLst>
      <p:ext uri="{BB962C8B-B14F-4D97-AF65-F5344CB8AC3E}">
        <p14:creationId xmlns:p14="http://schemas.microsoft.com/office/powerpoint/2010/main" val="117558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917B-458C-46F5-8943-01D576ED360B}"/>
              </a:ext>
            </a:extLst>
          </p:cNvPr>
          <p:cNvSpPr>
            <a:spLocks noGrp="1"/>
          </p:cNvSpPr>
          <p:nvPr>
            <p:ph type="title"/>
          </p:nvPr>
        </p:nvSpPr>
        <p:spPr>
          <a:xfrm>
            <a:off x="838200" y="49815"/>
            <a:ext cx="10515600" cy="655528"/>
          </a:xfrm>
          <a:solidFill>
            <a:schemeClr val="bg2"/>
          </a:solidFill>
        </p:spPr>
        <p:txBody>
          <a:bodyPr>
            <a:normAutofit fontScale="90000"/>
          </a:bodyPr>
          <a:lstStyle/>
          <a:p>
            <a:r>
              <a:rPr lang="en-US" b="1" dirty="0">
                <a:solidFill>
                  <a:srgbClr val="0070C0"/>
                </a:solidFill>
                <a:cs typeface="Calibri Light"/>
              </a:rPr>
              <a:t>Recursive approach(without DP)</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1ADE90E7-AE5F-4AEC-B4DF-58FC5C31CAAC}"/>
              </a:ext>
            </a:extLst>
          </p:cNvPr>
          <p:cNvSpPr>
            <a:spLocks noGrp="1"/>
          </p:cNvSpPr>
          <p:nvPr>
            <p:ph idx="1"/>
          </p:nvPr>
        </p:nvSpPr>
        <p:spPr>
          <a:xfrm>
            <a:off x="838200" y="643212"/>
            <a:ext cx="10515600" cy="6216922"/>
          </a:xfrm>
          <a:solidFill>
            <a:schemeClr val="bg2"/>
          </a:solidFill>
        </p:spPr>
        <p:txBody>
          <a:bodyPr vert="horz" lIns="91440" tIns="45720" rIns="91440" bIns="45720" rtlCol="0" anchor="t">
            <a:normAutofit fontScale="62500" lnSpcReduction="20000"/>
          </a:bodyPr>
          <a:lstStyle/>
          <a:p>
            <a:r>
              <a:rPr lang="en-US" dirty="0">
                <a:solidFill>
                  <a:schemeClr val="accent1"/>
                </a:solidFill>
                <a:latin typeface="Consolas"/>
              </a:rPr>
              <a:t>int</a:t>
            </a:r>
            <a:r>
              <a:rPr lang="en-US" dirty="0">
                <a:solidFill>
                  <a:schemeClr val="accent1"/>
                </a:solidFill>
                <a:ea typeface="+mn-lt"/>
                <a:cs typeface="+mn-lt"/>
              </a:rPr>
              <a:t> </a:t>
            </a:r>
            <a:r>
              <a:rPr lang="en-US" dirty="0" err="1">
                <a:solidFill>
                  <a:schemeClr val="accent1"/>
                </a:solidFill>
                <a:latin typeface="Consolas"/>
              </a:rPr>
              <a:t>knapSack</a:t>
            </a:r>
            <a:r>
              <a:rPr lang="en-US" dirty="0">
                <a:latin typeface="Consolas"/>
              </a:rPr>
              <a:t>(int</a:t>
            </a:r>
            <a:r>
              <a:rPr lang="en-US" dirty="0">
                <a:ea typeface="+mn-lt"/>
                <a:cs typeface="+mn-lt"/>
              </a:rPr>
              <a:t> </a:t>
            </a:r>
            <a:r>
              <a:rPr lang="en-US" dirty="0">
                <a:latin typeface="Consolas"/>
              </a:rPr>
              <a:t>W, int</a:t>
            </a:r>
            <a:r>
              <a:rPr lang="en-US" dirty="0">
                <a:ea typeface="+mn-lt"/>
                <a:cs typeface="+mn-lt"/>
              </a:rPr>
              <a:t> </a:t>
            </a:r>
            <a:r>
              <a:rPr lang="en-US" dirty="0" err="1">
                <a:latin typeface="Consolas"/>
              </a:rPr>
              <a:t>wt</a:t>
            </a:r>
            <a:r>
              <a:rPr lang="en-US" dirty="0">
                <a:latin typeface="Consolas"/>
              </a:rPr>
              <a:t>[], int</a:t>
            </a:r>
            <a:r>
              <a:rPr lang="en-US" dirty="0">
                <a:ea typeface="+mn-lt"/>
                <a:cs typeface="+mn-lt"/>
              </a:rPr>
              <a:t> </a:t>
            </a:r>
            <a:r>
              <a:rPr lang="en-US" dirty="0" err="1">
                <a:latin typeface="Consolas"/>
              </a:rPr>
              <a:t>val</a:t>
            </a:r>
            <a:r>
              <a:rPr lang="en-US" dirty="0">
                <a:latin typeface="Consolas"/>
              </a:rPr>
              <a:t>[], int</a:t>
            </a:r>
            <a:r>
              <a:rPr lang="en-US" dirty="0">
                <a:ea typeface="+mn-lt"/>
                <a:cs typeface="+mn-lt"/>
              </a:rPr>
              <a:t> </a:t>
            </a:r>
            <a:r>
              <a:rPr lang="en-US" dirty="0">
                <a:latin typeface="Consolas"/>
              </a:rPr>
              <a:t>n)  </a:t>
            </a:r>
            <a:endParaRPr lang="en-US" dirty="0">
              <a:cs typeface="Calibri" panose="020F0502020204030204"/>
            </a:endParaRPr>
          </a:p>
          <a:p>
            <a:r>
              <a:rPr lang="en-US" dirty="0">
                <a:latin typeface="Consolas"/>
              </a:rPr>
              <a:t>{ </a:t>
            </a:r>
            <a:endParaRPr lang="en-US" dirty="0">
              <a:latin typeface="Calibri" panose="020F0502020204030204"/>
              <a:ea typeface="+mn-lt"/>
              <a:cs typeface="+mn-lt"/>
            </a:endParaRPr>
          </a:p>
          <a:p>
            <a:r>
              <a:rPr lang="en-US" dirty="0">
                <a:solidFill>
                  <a:schemeClr val="accent1"/>
                </a:solidFill>
                <a:latin typeface="Consolas"/>
              </a:rPr>
              <a:t>// Base Case  </a:t>
            </a:r>
            <a:endParaRPr lang="en-US" dirty="0">
              <a:solidFill>
                <a:schemeClr val="accent1"/>
              </a:solidFill>
            </a:endParaRPr>
          </a:p>
          <a:p>
            <a:r>
              <a:rPr lang="en-US" dirty="0">
                <a:latin typeface="Consolas"/>
              </a:rPr>
              <a:t>if</a:t>
            </a:r>
            <a:r>
              <a:rPr lang="en-US" dirty="0">
                <a:ea typeface="+mn-lt"/>
                <a:cs typeface="+mn-lt"/>
              </a:rPr>
              <a:t> </a:t>
            </a:r>
            <a:r>
              <a:rPr lang="en-US" dirty="0">
                <a:latin typeface="Consolas"/>
              </a:rPr>
              <a:t>(n == 0 || W == 0)  </a:t>
            </a:r>
            <a:endParaRPr lang="en-US" dirty="0"/>
          </a:p>
          <a:p>
            <a:r>
              <a:rPr lang="en-US" dirty="0">
                <a:latin typeface="Consolas"/>
              </a:rPr>
              <a:t>    return</a:t>
            </a:r>
            <a:r>
              <a:rPr lang="en-US" dirty="0">
                <a:ea typeface="+mn-lt"/>
                <a:cs typeface="+mn-lt"/>
              </a:rPr>
              <a:t> </a:t>
            </a:r>
            <a:r>
              <a:rPr lang="en-US" dirty="0">
                <a:latin typeface="Consolas"/>
              </a:rPr>
              <a:t>0;  </a:t>
            </a:r>
            <a:endParaRPr lang="en-US" dirty="0"/>
          </a:p>
          <a:p>
            <a:r>
              <a:rPr lang="en-US" dirty="0">
                <a:latin typeface="Consolas"/>
              </a:rPr>
              <a:t> </a:t>
            </a:r>
            <a:r>
              <a:rPr lang="en-US" dirty="0">
                <a:ea typeface="+mn-lt"/>
                <a:cs typeface="+mn-lt"/>
              </a:rPr>
              <a:t> </a:t>
            </a:r>
          </a:p>
          <a:p>
            <a:r>
              <a:rPr lang="en-US" dirty="0">
                <a:latin typeface="Consolas"/>
              </a:rPr>
              <a:t>// If weight of the nth item is more  </a:t>
            </a:r>
            <a:endParaRPr lang="en-US" dirty="0"/>
          </a:p>
          <a:p>
            <a:r>
              <a:rPr lang="en-US" dirty="0">
                <a:latin typeface="Consolas"/>
              </a:rPr>
              <a:t>// than Knapsack capacity W, then  </a:t>
            </a:r>
            <a:endParaRPr lang="en-US" dirty="0"/>
          </a:p>
          <a:p>
            <a:r>
              <a:rPr lang="en-US" dirty="0">
                <a:latin typeface="Consolas"/>
              </a:rPr>
              <a:t>// this item cannot be included </a:t>
            </a:r>
            <a:endParaRPr lang="en-US" dirty="0"/>
          </a:p>
          <a:p>
            <a:r>
              <a:rPr lang="en-US" dirty="0">
                <a:latin typeface="Consolas"/>
              </a:rPr>
              <a:t>// in the optimal solution  </a:t>
            </a:r>
            <a:endParaRPr lang="en-US" dirty="0"/>
          </a:p>
          <a:p>
            <a:r>
              <a:rPr lang="en-US" dirty="0">
                <a:latin typeface="Consolas"/>
              </a:rPr>
              <a:t>if</a:t>
            </a:r>
            <a:r>
              <a:rPr lang="en-US" dirty="0">
                <a:ea typeface="+mn-lt"/>
                <a:cs typeface="+mn-lt"/>
              </a:rPr>
              <a:t> </a:t>
            </a:r>
            <a:r>
              <a:rPr lang="en-US" dirty="0">
                <a:latin typeface="Consolas"/>
              </a:rPr>
              <a:t>(</a:t>
            </a:r>
            <a:r>
              <a:rPr lang="en-US" dirty="0" err="1">
                <a:latin typeface="Consolas"/>
              </a:rPr>
              <a:t>wt</a:t>
            </a:r>
            <a:r>
              <a:rPr lang="en-US" dirty="0">
                <a:latin typeface="Consolas"/>
              </a:rPr>
              <a:t>[n-1] &gt; W)  </a:t>
            </a:r>
            <a:endParaRPr lang="en-US" dirty="0"/>
          </a:p>
          <a:p>
            <a:r>
              <a:rPr lang="en-US" dirty="0">
                <a:latin typeface="Consolas"/>
              </a:rPr>
              <a:t>    return</a:t>
            </a:r>
            <a:r>
              <a:rPr lang="en-US" dirty="0">
                <a:ea typeface="+mn-lt"/>
                <a:cs typeface="+mn-lt"/>
              </a:rPr>
              <a:t> </a:t>
            </a:r>
            <a:r>
              <a:rPr lang="en-US" dirty="0" err="1">
                <a:latin typeface="Consolas"/>
              </a:rPr>
              <a:t>knapSack</a:t>
            </a:r>
            <a:r>
              <a:rPr lang="en-US" dirty="0">
                <a:latin typeface="Consolas"/>
              </a:rPr>
              <a:t>(W, </a:t>
            </a:r>
            <a:r>
              <a:rPr lang="en-US" dirty="0" err="1">
                <a:latin typeface="Consolas"/>
              </a:rPr>
              <a:t>wt</a:t>
            </a:r>
            <a:r>
              <a:rPr lang="en-US" dirty="0">
                <a:latin typeface="Consolas"/>
              </a:rPr>
              <a:t>, </a:t>
            </a:r>
            <a:r>
              <a:rPr lang="en-US" dirty="0" err="1">
                <a:latin typeface="Consolas"/>
              </a:rPr>
              <a:t>val</a:t>
            </a:r>
            <a:r>
              <a:rPr lang="en-US" dirty="0">
                <a:latin typeface="Consolas"/>
              </a:rPr>
              <a:t>, n-1);  </a:t>
            </a:r>
            <a:endParaRPr lang="en-US" dirty="0"/>
          </a:p>
          <a:p>
            <a:r>
              <a:rPr lang="en-US" dirty="0">
                <a:latin typeface="Consolas"/>
              </a:rPr>
              <a:t> </a:t>
            </a:r>
            <a:r>
              <a:rPr lang="en-US" dirty="0">
                <a:ea typeface="+mn-lt"/>
                <a:cs typeface="+mn-lt"/>
              </a:rPr>
              <a:t> </a:t>
            </a:r>
          </a:p>
          <a:p>
            <a:r>
              <a:rPr lang="en-US" dirty="0">
                <a:solidFill>
                  <a:schemeClr val="accent1"/>
                </a:solidFill>
                <a:latin typeface="Consolas"/>
              </a:rPr>
              <a:t>// Return the maximum of two cases:</a:t>
            </a:r>
            <a:r>
              <a:rPr lang="en-US" dirty="0">
                <a:latin typeface="Consolas"/>
              </a:rPr>
              <a:t>  </a:t>
            </a:r>
            <a:endParaRPr lang="en-US" dirty="0"/>
          </a:p>
          <a:p>
            <a:r>
              <a:rPr lang="en-US" dirty="0">
                <a:latin typeface="Consolas"/>
              </a:rPr>
              <a:t>// (1) nth item included  </a:t>
            </a:r>
            <a:endParaRPr lang="en-US" dirty="0"/>
          </a:p>
          <a:p>
            <a:r>
              <a:rPr lang="en-US" dirty="0">
                <a:latin typeface="Consolas"/>
              </a:rPr>
              <a:t>// (2) not included  </a:t>
            </a:r>
            <a:endParaRPr lang="en-US" dirty="0"/>
          </a:p>
          <a:p>
            <a:r>
              <a:rPr lang="en-US" dirty="0">
                <a:latin typeface="Consolas"/>
              </a:rPr>
              <a:t>else</a:t>
            </a:r>
            <a:r>
              <a:rPr lang="en-US" dirty="0">
                <a:ea typeface="+mn-lt"/>
                <a:cs typeface="+mn-lt"/>
              </a:rPr>
              <a:t> </a:t>
            </a:r>
            <a:r>
              <a:rPr lang="en-US" dirty="0">
                <a:latin typeface="Consolas"/>
              </a:rPr>
              <a:t>return</a:t>
            </a:r>
            <a:r>
              <a:rPr lang="en-US" dirty="0">
                <a:ea typeface="+mn-lt"/>
                <a:cs typeface="+mn-lt"/>
              </a:rPr>
              <a:t> </a:t>
            </a:r>
            <a:r>
              <a:rPr lang="en-US" dirty="0">
                <a:latin typeface="Consolas"/>
              </a:rPr>
              <a:t>max( </a:t>
            </a:r>
            <a:r>
              <a:rPr lang="en-US" dirty="0" err="1">
                <a:latin typeface="Consolas"/>
              </a:rPr>
              <a:t>val</a:t>
            </a:r>
            <a:r>
              <a:rPr lang="en-US" dirty="0">
                <a:latin typeface="Consolas"/>
              </a:rPr>
              <a:t>[n-1] + </a:t>
            </a:r>
            <a:r>
              <a:rPr lang="en-US" dirty="0" err="1">
                <a:latin typeface="Consolas"/>
              </a:rPr>
              <a:t>knapSack</a:t>
            </a:r>
            <a:r>
              <a:rPr lang="en-US" dirty="0">
                <a:latin typeface="Consolas"/>
              </a:rPr>
              <a:t>(W-</a:t>
            </a:r>
            <a:r>
              <a:rPr lang="en-US" dirty="0" err="1">
                <a:latin typeface="Consolas"/>
              </a:rPr>
              <a:t>wt</a:t>
            </a:r>
            <a:r>
              <a:rPr lang="en-US" dirty="0">
                <a:latin typeface="Consolas"/>
              </a:rPr>
              <a:t>[n-1], </a:t>
            </a:r>
            <a:r>
              <a:rPr lang="en-US" dirty="0" err="1">
                <a:latin typeface="Consolas"/>
              </a:rPr>
              <a:t>wt</a:t>
            </a:r>
            <a:r>
              <a:rPr lang="en-US" dirty="0">
                <a:latin typeface="Consolas"/>
              </a:rPr>
              <a:t>, </a:t>
            </a:r>
            <a:r>
              <a:rPr lang="en-US" dirty="0" err="1">
                <a:latin typeface="Consolas"/>
              </a:rPr>
              <a:t>val</a:t>
            </a:r>
            <a:r>
              <a:rPr lang="en-US" dirty="0">
                <a:latin typeface="Consolas"/>
              </a:rPr>
              <a:t>, n-1),  </a:t>
            </a:r>
            <a:endParaRPr lang="en-US" dirty="0"/>
          </a:p>
          <a:p>
            <a:r>
              <a:rPr lang="en-US" dirty="0">
                <a:latin typeface="Consolas"/>
              </a:rPr>
              <a:t>                    </a:t>
            </a:r>
            <a:r>
              <a:rPr lang="en-US" dirty="0" err="1">
                <a:latin typeface="Consolas"/>
              </a:rPr>
              <a:t>knapSack</a:t>
            </a:r>
            <a:r>
              <a:rPr lang="en-US" dirty="0">
                <a:latin typeface="Consolas"/>
              </a:rPr>
              <a:t>(W, </a:t>
            </a:r>
            <a:r>
              <a:rPr lang="en-US" dirty="0" err="1">
                <a:latin typeface="Consolas"/>
              </a:rPr>
              <a:t>wt</a:t>
            </a:r>
            <a:r>
              <a:rPr lang="en-US" dirty="0">
                <a:latin typeface="Consolas"/>
              </a:rPr>
              <a:t>, </a:t>
            </a:r>
            <a:r>
              <a:rPr lang="en-US" dirty="0" err="1">
                <a:latin typeface="Consolas"/>
              </a:rPr>
              <a:t>val</a:t>
            </a:r>
            <a:r>
              <a:rPr lang="en-US" dirty="0">
                <a:latin typeface="Consolas"/>
              </a:rPr>
              <a:t>, n-1) );  </a:t>
            </a:r>
            <a:endParaRPr lang="en-US" dirty="0"/>
          </a:p>
          <a:p>
            <a:r>
              <a:rPr lang="en-US" dirty="0">
                <a:latin typeface="Consolas"/>
              </a:rPr>
              <a:t>}  </a:t>
            </a:r>
            <a:endParaRPr lang="en-US" dirty="0"/>
          </a:p>
          <a:p>
            <a:endParaRPr lang="en-US">
              <a:cs typeface="Calibri"/>
            </a:endParaRPr>
          </a:p>
        </p:txBody>
      </p:sp>
    </p:spTree>
    <p:extLst>
      <p:ext uri="{BB962C8B-B14F-4D97-AF65-F5344CB8AC3E}">
        <p14:creationId xmlns:p14="http://schemas.microsoft.com/office/powerpoint/2010/main" val="422601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5005-99CE-4375-85E1-BD23FBC69FD8}"/>
              </a:ext>
            </a:extLst>
          </p:cNvPr>
          <p:cNvSpPr>
            <a:spLocks noGrp="1"/>
          </p:cNvSpPr>
          <p:nvPr>
            <p:ph type="title"/>
          </p:nvPr>
        </p:nvSpPr>
        <p:spPr>
          <a:xfrm flipH="1">
            <a:off x="-1304925" y="384175"/>
            <a:ext cx="66675" cy="192088"/>
          </a:xfrm>
        </p:spPr>
        <p:txBody>
          <a:bodyPr>
            <a:normAutofit fontScale="90000"/>
          </a:bodyPr>
          <a:lstStyle/>
          <a:p>
            <a:r>
              <a:rPr lang="en-US">
                <a:cs typeface="Calibri Light"/>
              </a:rPr>
              <a:t>.</a:t>
            </a:r>
            <a:endParaRPr lang="en-US"/>
          </a:p>
        </p:txBody>
      </p:sp>
      <p:sp>
        <p:nvSpPr>
          <p:cNvPr id="3" name="Content Placeholder 2">
            <a:extLst>
              <a:ext uri="{FF2B5EF4-FFF2-40B4-BE49-F238E27FC236}">
                <a16:creationId xmlns:a16="http://schemas.microsoft.com/office/drawing/2014/main" id="{FD0048BC-9B04-4643-A0AA-4934D1B1A07B}"/>
              </a:ext>
            </a:extLst>
          </p:cNvPr>
          <p:cNvSpPr>
            <a:spLocks noGrp="1"/>
          </p:cNvSpPr>
          <p:nvPr>
            <p:ph idx="1"/>
          </p:nvPr>
        </p:nvSpPr>
        <p:spPr>
          <a:xfrm>
            <a:off x="838200" y="-3175"/>
            <a:ext cx="10515600" cy="6856413"/>
          </a:xfrm>
          <a:solidFill>
            <a:schemeClr val="bg2"/>
          </a:solidFill>
        </p:spPr>
        <p:txBody>
          <a:bodyPr vert="horz" lIns="91440" tIns="45720" rIns="91440" bIns="45720" rtlCol="0" anchor="t">
            <a:normAutofit fontScale="62500" lnSpcReduction="20000"/>
          </a:bodyPr>
          <a:lstStyle/>
          <a:p>
            <a:pPr marL="0" indent="0">
              <a:buNone/>
            </a:pPr>
            <a:r>
              <a:rPr lang="en-US" dirty="0">
                <a:latin typeface="Consolas"/>
                <a:cs typeface="Calibri" panose="020F0502020204030204"/>
              </a:rPr>
              <a:t>In the following </a:t>
            </a:r>
            <a:r>
              <a:rPr lang="en-US" b="1" dirty="0">
                <a:solidFill>
                  <a:schemeClr val="accent1"/>
                </a:solidFill>
                <a:latin typeface="Consolas"/>
                <a:cs typeface="Calibri" panose="020F0502020204030204"/>
              </a:rPr>
              <a:t>recursion tree</a:t>
            </a:r>
            <a:r>
              <a:rPr lang="en-US" dirty="0">
                <a:latin typeface="Consolas"/>
                <a:cs typeface="Calibri" panose="020F0502020204030204"/>
              </a:rPr>
              <a:t>, K() refers to </a:t>
            </a:r>
            <a:r>
              <a:rPr lang="en-US" dirty="0" err="1">
                <a:latin typeface="Consolas"/>
                <a:cs typeface="Calibri" panose="020F0502020204030204"/>
              </a:rPr>
              <a:t>knapSack</a:t>
            </a:r>
            <a:r>
              <a:rPr lang="en-US" dirty="0">
                <a:latin typeface="Consolas"/>
                <a:cs typeface="Calibri" panose="020F0502020204030204"/>
              </a:rPr>
              <a:t>().  The two 
parameters indicated in the following recursion tree are n and W.  
The recursion tree is for following sample inputs.
</a:t>
            </a:r>
            <a:r>
              <a:rPr lang="en-US" dirty="0" err="1">
                <a:latin typeface="Consolas"/>
                <a:cs typeface="Calibri" panose="020F0502020204030204"/>
              </a:rPr>
              <a:t>wt</a:t>
            </a:r>
            <a:r>
              <a:rPr lang="en-US" dirty="0">
                <a:latin typeface="Consolas"/>
                <a:cs typeface="Calibri" panose="020F0502020204030204"/>
              </a:rPr>
              <a:t>[] = {1, 1, 1}, W = 2, </a:t>
            </a:r>
            <a:r>
              <a:rPr lang="en-US" dirty="0" err="1">
                <a:latin typeface="Consolas"/>
                <a:cs typeface="Calibri" panose="020F0502020204030204"/>
              </a:rPr>
              <a:t>val</a:t>
            </a:r>
            <a:r>
              <a:rPr lang="en-US" dirty="0">
                <a:latin typeface="Consolas"/>
                <a:cs typeface="Calibri" panose="020F0502020204030204"/>
              </a:rPr>
              <a:t>[] = {10, 20, 30}
                       K(3, 2)         ---------&gt; K(n, W)
                   /            \ 
                 /                \               
            K(2,2)                  K(2,1)
          /       \                  /    \ 
        /           \              /        \
       K(1,2)      K(1,1)        K(1,1)     K(1,0)
       /  \         /   \          /   \
     /      \     /       \      /       \
K(0,2)  K(0,1)  K(0,1)  K(0,0)  K(0,1)   K(0,0)</a:t>
            </a:r>
            <a:endParaRPr lang="en-US" dirty="0">
              <a:latin typeface="Calibri" panose="020F0502020204030204"/>
              <a:cs typeface="Calibri" panose="020F0502020204030204"/>
            </a:endParaRPr>
          </a:p>
          <a:p>
            <a:pPr marL="0" indent="0">
              <a:buNone/>
            </a:pPr>
            <a:r>
              <a:rPr lang="en-US" dirty="0">
                <a:latin typeface="Consolas"/>
                <a:cs typeface="Calibri" panose="020F0502020204030204"/>
              </a:rPr>
              <a:t>
Recursion tree for Knapsack capacity 2 units and 3 items of 1 unit weight.</a:t>
            </a:r>
          </a:p>
          <a:p>
            <a:pPr marL="0" indent="0">
              <a:buNone/>
            </a:pPr>
            <a:r>
              <a:rPr lang="en-US">
                <a:latin typeface="Consolas"/>
                <a:cs typeface="Calibri" panose="020F0502020204030204"/>
              </a:rPr>
              <a:t>From the Above tree we can note </a:t>
            </a:r>
            <a:r>
              <a:rPr lang="en-US" err="1">
                <a:latin typeface="Consolas"/>
                <a:cs typeface="Calibri" panose="020F0502020204030204"/>
              </a:rPr>
              <a:t>that,many</a:t>
            </a:r>
            <a:r>
              <a:rPr lang="en-US">
                <a:latin typeface="Consolas"/>
                <a:cs typeface="Calibri" panose="020F0502020204030204"/>
              </a:rPr>
              <a:t> subproblems are repeating </a:t>
            </a:r>
            <a:r>
              <a:rPr lang="en-US" err="1">
                <a:latin typeface="Consolas"/>
                <a:cs typeface="Calibri" panose="020F0502020204030204"/>
              </a:rPr>
              <a:t>themself</a:t>
            </a:r>
            <a:r>
              <a:rPr lang="en-US">
                <a:latin typeface="Consolas"/>
                <a:cs typeface="Calibri" panose="020F0502020204030204"/>
              </a:rPr>
              <a:t>.</a:t>
            </a:r>
            <a:r>
              <a:rPr lang="en-US">
                <a:solidFill>
                  <a:schemeClr val="accent1"/>
                </a:solidFill>
                <a:latin typeface="Consolas"/>
                <a:cs typeface="Calibri" panose="020F0502020204030204"/>
              </a:rPr>
              <a:t>(Overlapping Subproblems)</a:t>
            </a:r>
          </a:p>
          <a:p>
            <a:pPr marL="0" indent="0">
              <a:buNone/>
            </a:pPr>
            <a:r>
              <a:rPr lang="en-US" dirty="0">
                <a:latin typeface="Consolas"/>
                <a:cs typeface="Calibri" panose="020F0502020204030204"/>
              </a:rPr>
              <a:t>So we can store them for their reuse</a:t>
            </a:r>
            <a:r>
              <a:rPr lang="en-US" dirty="0">
                <a:solidFill>
                  <a:schemeClr val="accent1"/>
                </a:solidFill>
                <a:latin typeface="Consolas"/>
                <a:cs typeface="Calibri" panose="020F0502020204030204"/>
              </a:rPr>
              <a:t>(</a:t>
            </a:r>
            <a:r>
              <a:rPr lang="en-US" dirty="0" err="1">
                <a:solidFill>
                  <a:schemeClr val="accent1"/>
                </a:solidFill>
                <a:latin typeface="Consolas"/>
                <a:cs typeface="Calibri" panose="020F0502020204030204"/>
              </a:rPr>
              <a:t>Memoization</a:t>
            </a:r>
            <a:r>
              <a:rPr lang="en-US" dirty="0">
                <a:solidFill>
                  <a:schemeClr val="accent1"/>
                </a:solidFill>
                <a:latin typeface="Consolas"/>
                <a:cs typeface="Calibri" panose="020F0502020204030204"/>
              </a:rPr>
              <a:t>)</a:t>
            </a:r>
            <a:r>
              <a:rPr lang="en-US" dirty="0">
                <a:latin typeface="Consolas"/>
                <a:cs typeface="Calibri" panose="020F0502020204030204"/>
              </a:rPr>
              <a:t>.</a:t>
            </a:r>
          </a:p>
        </p:txBody>
      </p:sp>
    </p:spTree>
    <p:extLst>
      <p:ext uri="{BB962C8B-B14F-4D97-AF65-F5344CB8AC3E}">
        <p14:creationId xmlns:p14="http://schemas.microsoft.com/office/powerpoint/2010/main" val="24610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56079-7E9B-421C-BA1F-3F0947663E62}"/>
              </a:ext>
            </a:extLst>
          </p:cNvPr>
          <p:cNvSpPr>
            <a:spLocks noGrp="1"/>
          </p:cNvSpPr>
          <p:nvPr>
            <p:ph idx="1"/>
          </p:nvPr>
        </p:nvSpPr>
        <p:spPr>
          <a:xfrm>
            <a:off x="838200" y="104557"/>
            <a:ext cx="10515600" cy="6072406"/>
          </a:xfrm>
          <a:solidFill>
            <a:schemeClr val="bg2"/>
          </a:solidFill>
        </p:spPr>
        <p:txBody>
          <a:bodyPr vert="horz" lIns="91440" tIns="45720" rIns="91440" bIns="45720" rtlCol="0" anchor="t">
            <a:normAutofit/>
          </a:bodyPr>
          <a:lstStyle/>
          <a:p>
            <a:pPr marL="0" indent="0">
              <a:buNone/>
            </a:pPr>
            <a:r>
              <a:rPr lang="en-US" dirty="0">
                <a:cs typeface="Calibri"/>
              </a:rPr>
              <a:t>The above solution has an </a:t>
            </a:r>
            <a:r>
              <a:rPr lang="en-US" dirty="0">
                <a:solidFill>
                  <a:srgbClr val="0070C0"/>
                </a:solidFill>
                <a:cs typeface="Calibri"/>
              </a:rPr>
              <a:t>optimal </a:t>
            </a:r>
            <a:r>
              <a:rPr lang="en-US" dirty="0" err="1">
                <a:solidFill>
                  <a:srgbClr val="0070C0"/>
                </a:solidFill>
                <a:cs typeface="Calibri"/>
              </a:rPr>
              <a:t>sustructure</a:t>
            </a:r>
            <a:r>
              <a:rPr lang="en-US" dirty="0">
                <a:solidFill>
                  <a:srgbClr val="0070C0"/>
                </a:solidFill>
                <a:cs typeface="Calibri"/>
              </a:rPr>
              <a:t> and overlapping subproblems. </a:t>
            </a:r>
            <a:endParaRPr lang="en-US" dirty="0">
              <a:solidFill>
                <a:srgbClr val="000000"/>
              </a:solidFill>
              <a:cs typeface="Calibri"/>
            </a:endParaRPr>
          </a:p>
          <a:p>
            <a:r>
              <a:rPr lang="en-US" b="1" dirty="0">
                <a:solidFill>
                  <a:srgbClr val="0070C0"/>
                </a:solidFill>
                <a:cs typeface="Calibri"/>
              </a:rPr>
              <a:t> Optimal substructure :</a:t>
            </a:r>
            <a:r>
              <a:rPr lang="en-US" dirty="0">
                <a:cs typeface="Calibri"/>
              </a:rPr>
              <a:t> optimal solution can be constructed efficiently from optimal solution of its subproblems.</a:t>
            </a:r>
            <a:endParaRPr lang="en-US" dirty="0">
              <a:solidFill>
                <a:srgbClr val="0070C0"/>
              </a:solidFill>
              <a:cs typeface="Calibri"/>
            </a:endParaRPr>
          </a:p>
          <a:p>
            <a:r>
              <a:rPr lang="en-US" b="1" dirty="0">
                <a:solidFill>
                  <a:schemeClr val="accent1"/>
                </a:solidFill>
                <a:cs typeface="Calibri"/>
              </a:rPr>
              <a:t>Overlapping subproblems</a:t>
            </a:r>
            <a:r>
              <a:rPr lang="en-US" b="1" dirty="0">
                <a:solidFill>
                  <a:srgbClr val="000000"/>
                </a:solidFill>
                <a:cs typeface="Calibri"/>
              </a:rPr>
              <a:t> </a:t>
            </a:r>
            <a:r>
              <a:rPr lang="en-US" dirty="0">
                <a:solidFill>
                  <a:srgbClr val="000000"/>
                </a:solidFill>
                <a:cs typeface="Calibri"/>
              </a:rPr>
              <a:t>: the problem can be broken down into subproblems which are reused several times.</a:t>
            </a:r>
          </a:p>
          <a:p>
            <a:endParaRPr lang="en-US" dirty="0">
              <a:solidFill>
                <a:srgbClr val="000000"/>
              </a:solidFill>
              <a:cs typeface="Calibri"/>
            </a:endParaRPr>
          </a:p>
          <a:p>
            <a:pPr marL="0" indent="0">
              <a:buNone/>
            </a:pPr>
            <a:r>
              <a:rPr lang="en-US" dirty="0">
                <a:solidFill>
                  <a:srgbClr val="000000"/>
                </a:solidFill>
                <a:cs typeface="Calibri"/>
              </a:rPr>
              <a:t>In order to reuse subproblems solutions, we can apply </a:t>
            </a:r>
            <a:r>
              <a:rPr lang="en-US" dirty="0">
                <a:solidFill>
                  <a:schemeClr val="accent1"/>
                </a:solidFill>
                <a:cs typeface="Calibri"/>
              </a:rPr>
              <a:t>Dynamic programming</a:t>
            </a:r>
            <a:r>
              <a:rPr lang="en-US" dirty="0">
                <a:solidFill>
                  <a:srgbClr val="000000"/>
                </a:solidFill>
                <a:cs typeface="Calibri"/>
              </a:rPr>
              <a:t>, in which subproblem solutions are </a:t>
            </a:r>
            <a:r>
              <a:rPr lang="en-US" dirty="0" smtClean="0">
                <a:solidFill>
                  <a:srgbClr val="000000"/>
                </a:solidFill>
                <a:cs typeface="Calibri"/>
              </a:rPr>
              <a:t>Memorized </a:t>
            </a:r>
            <a:r>
              <a:rPr lang="en-US" dirty="0">
                <a:solidFill>
                  <a:srgbClr val="000000"/>
                </a:solidFill>
                <a:cs typeface="Calibri"/>
              </a:rPr>
              <a:t>rather than computed over and over again.</a:t>
            </a:r>
          </a:p>
        </p:txBody>
      </p:sp>
    </p:spTree>
    <p:extLst>
      <p:ext uri="{BB962C8B-B14F-4D97-AF65-F5344CB8AC3E}">
        <p14:creationId xmlns:p14="http://schemas.microsoft.com/office/powerpoint/2010/main" val="95419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C48B-5ACC-48D5-A01F-B275A591F22C}"/>
              </a:ext>
            </a:extLst>
          </p:cNvPr>
          <p:cNvSpPr>
            <a:spLocks noGrp="1"/>
          </p:cNvSpPr>
          <p:nvPr>
            <p:ph type="title"/>
          </p:nvPr>
        </p:nvSpPr>
        <p:spPr>
          <a:xfrm>
            <a:off x="838200" y="79375"/>
            <a:ext cx="10515600" cy="515938"/>
          </a:xfrm>
          <a:solidFill>
            <a:schemeClr val="bg2"/>
          </a:solidFill>
        </p:spPr>
        <p:txBody>
          <a:bodyPr/>
          <a:lstStyle/>
          <a:p>
            <a:r>
              <a:rPr lang="en-US" sz="2800" b="1" i="1" dirty="0">
                <a:solidFill>
                  <a:schemeClr val="accent1"/>
                </a:solidFill>
                <a:cs typeface="Calibri Light"/>
              </a:rPr>
              <a:t>Solution using </a:t>
            </a:r>
            <a:r>
              <a:rPr lang="en-US" sz="2800" b="1" i="1" dirty="0" smtClean="0">
                <a:solidFill>
                  <a:schemeClr val="accent1"/>
                </a:solidFill>
                <a:cs typeface="Calibri Light"/>
              </a:rPr>
              <a:t>Memorization(DP</a:t>
            </a:r>
            <a:r>
              <a:rPr lang="en-US" sz="2800" b="1" i="1" dirty="0">
                <a:solidFill>
                  <a:schemeClr val="accent1"/>
                </a:solidFill>
                <a:cs typeface="Calibri Light"/>
              </a:rPr>
              <a:t>)</a:t>
            </a:r>
            <a:endParaRPr lang="en-US" b="1" i="1" dirty="0">
              <a:solidFill>
                <a:schemeClr val="accent1"/>
              </a:solidFill>
              <a:cs typeface="Calibri Light" panose="020F0302020204030204"/>
            </a:endParaRPr>
          </a:p>
        </p:txBody>
      </p:sp>
      <p:sp>
        <p:nvSpPr>
          <p:cNvPr id="3" name="Content Placeholder 2">
            <a:extLst>
              <a:ext uri="{FF2B5EF4-FFF2-40B4-BE49-F238E27FC236}">
                <a16:creationId xmlns:a16="http://schemas.microsoft.com/office/drawing/2014/main" id="{A7D79B03-46E3-4EDD-B765-68EECC1D6FFF}"/>
              </a:ext>
            </a:extLst>
          </p:cNvPr>
          <p:cNvSpPr>
            <a:spLocks noGrp="1"/>
          </p:cNvSpPr>
          <p:nvPr>
            <p:ph sz="half" idx="1"/>
          </p:nvPr>
        </p:nvSpPr>
        <p:spPr>
          <a:xfrm>
            <a:off x="838200" y="673100"/>
            <a:ext cx="5181600" cy="6180138"/>
          </a:xfrm>
          <a:solidFill>
            <a:schemeClr val="bg2"/>
          </a:solidFill>
        </p:spPr>
        <p:txBody>
          <a:bodyPr vert="horz" lIns="91440" tIns="45720" rIns="91440" bIns="45720" rtlCol="0" anchor="t">
            <a:noAutofit/>
          </a:bodyPr>
          <a:lstStyle/>
          <a:p>
            <a:pPr marL="0" indent="0">
              <a:buNone/>
            </a:pPr>
            <a:r>
              <a:rPr lang="en-US" sz="1400" dirty="0">
                <a:latin typeface="Consolas"/>
                <a:cs typeface="Calibri" panose="020F0502020204030204"/>
              </a:rPr>
              <a:t>#include &lt;bits/</a:t>
            </a:r>
            <a:r>
              <a:rPr lang="en-US" sz="1400" dirty="0" err="1">
                <a:latin typeface="Consolas"/>
                <a:cs typeface="Calibri" panose="020F0502020204030204"/>
              </a:rPr>
              <a:t>stdc</a:t>
            </a:r>
            <a:r>
              <a:rPr lang="en-US" sz="1400" dirty="0">
                <a:latin typeface="Consolas"/>
                <a:cs typeface="Calibri" panose="020F0502020204030204"/>
              </a:rPr>
              <a:t>++.h&gt; </a:t>
            </a:r>
            <a:endParaRPr lang="en-US" sz="1400" dirty="0">
              <a:cs typeface="Calibri"/>
            </a:endParaRPr>
          </a:p>
          <a:p>
            <a:pPr>
              <a:buNone/>
            </a:pPr>
            <a:r>
              <a:rPr lang="en-US" sz="1400" dirty="0">
                <a:latin typeface="Consolas"/>
                <a:ea typeface="+mn-lt"/>
                <a:cs typeface="+mn-lt"/>
              </a:rPr>
              <a:t>using</a:t>
            </a:r>
            <a:r>
              <a:rPr lang="en-US" sz="1400" dirty="0">
                <a:ea typeface="+mn-lt"/>
                <a:cs typeface="+mn-lt"/>
              </a:rPr>
              <a:t> </a:t>
            </a:r>
            <a:r>
              <a:rPr lang="en-US" sz="1400" dirty="0">
                <a:latin typeface="Consolas"/>
                <a:ea typeface="+mn-lt"/>
                <a:cs typeface="+mn-lt"/>
              </a:rPr>
              <a:t>namespace</a:t>
            </a:r>
            <a:r>
              <a:rPr lang="en-US" sz="1400" dirty="0">
                <a:ea typeface="+mn-lt"/>
                <a:cs typeface="+mn-lt"/>
              </a:rPr>
              <a:t> </a:t>
            </a:r>
            <a:r>
              <a:rPr lang="en-US" sz="1400" dirty="0">
                <a:latin typeface="Consolas"/>
                <a:ea typeface="+mn-lt"/>
                <a:cs typeface="+mn-lt"/>
              </a:rPr>
              <a:t>std; </a:t>
            </a:r>
            <a:endParaRPr lang="en-US" sz="1400" dirty="0">
              <a:cs typeface="Calibri"/>
            </a:endParaRPr>
          </a:p>
          <a:p>
            <a:pPr>
              <a:buNone/>
            </a:pPr>
            <a:r>
              <a:rPr lang="en-US" sz="1400" dirty="0">
                <a:cs typeface="Calibri"/>
              </a:rPr>
              <a:t>Int </a:t>
            </a:r>
            <a:r>
              <a:rPr lang="en-US" sz="1400" dirty="0" err="1">
                <a:cs typeface="Calibri"/>
              </a:rPr>
              <a:t>dp</a:t>
            </a:r>
            <a:r>
              <a:rPr lang="en-US" sz="1400" dirty="0">
                <a:cs typeface="Calibri"/>
              </a:rPr>
              <a:t>[1001][1001];</a:t>
            </a:r>
          </a:p>
          <a:p>
            <a:pPr>
              <a:buNone/>
            </a:pPr>
            <a:r>
              <a:rPr lang="en-US" sz="1400" dirty="0">
                <a:latin typeface="Consolas"/>
                <a:ea typeface="+mn-lt"/>
                <a:cs typeface="+mn-lt"/>
              </a:rPr>
              <a:t>// return max value for Weight W </a:t>
            </a:r>
          </a:p>
          <a:p>
            <a:pPr>
              <a:buNone/>
            </a:pPr>
            <a:r>
              <a:rPr lang="en-US" sz="1400" dirty="0">
                <a:solidFill>
                  <a:schemeClr val="accent1"/>
                </a:solidFill>
                <a:latin typeface="Consolas"/>
                <a:cs typeface="Calibri" panose="020F0502020204030204"/>
              </a:rPr>
              <a:t>int</a:t>
            </a:r>
            <a:r>
              <a:rPr lang="en-US" sz="1400" dirty="0">
                <a:solidFill>
                  <a:schemeClr val="accent1"/>
                </a:solidFill>
                <a:ea typeface="+mn-lt"/>
                <a:cs typeface="+mn-lt"/>
              </a:rPr>
              <a:t> </a:t>
            </a:r>
            <a:r>
              <a:rPr lang="en-US" sz="1400" dirty="0" err="1">
                <a:solidFill>
                  <a:schemeClr val="accent1"/>
                </a:solidFill>
                <a:latin typeface="Consolas"/>
                <a:cs typeface="Calibri" panose="020F0502020204030204"/>
              </a:rPr>
              <a:t>knapSack</a:t>
            </a:r>
            <a:r>
              <a:rPr lang="en-US" sz="1400" dirty="0">
                <a:latin typeface="Consolas"/>
                <a:cs typeface="Calibri" panose="020F0502020204030204"/>
              </a:rPr>
              <a:t>(int</a:t>
            </a:r>
            <a:r>
              <a:rPr lang="en-US" sz="1400" dirty="0">
                <a:ea typeface="+mn-lt"/>
                <a:cs typeface="+mn-lt"/>
              </a:rPr>
              <a:t> </a:t>
            </a:r>
            <a:r>
              <a:rPr lang="en-US" sz="1400" dirty="0">
                <a:latin typeface="Consolas"/>
                <a:cs typeface="Calibri" panose="020F0502020204030204"/>
              </a:rPr>
              <a:t>W, int</a:t>
            </a:r>
            <a:r>
              <a:rPr lang="en-US" sz="1400" dirty="0">
                <a:ea typeface="+mn-lt"/>
                <a:cs typeface="+mn-lt"/>
              </a:rPr>
              <a:t> </a:t>
            </a:r>
            <a:r>
              <a:rPr lang="en-US" sz="1400" dirty="0" err="1">
                <a:latin typeface="Consolas"/>
                <a:cs typeface="Calibri" panose="020F0502020204030204"/>
              </a:rPr>
              <a:t>wt</a:t>
            </a:r>
            <a:r>
              <a:rPr lang="en-US" sz="1400" dirty="0">
                <a:latin typeface="Consolas"/>
                <a:cs typeface="Calibri" panose="020F0502020204030204"/>
              </a:rPr>
              <a:t>[], int</a:t>
            </a:r>
            <a:r>
              <a:rPr lang="en-US" sz="1400" dirty="0">
                <a:ea typeface="+mn-lt"/>
                <a:cs typeface="+mn-lt"/>
              </a:rPr>
              <a:t> </a:t>
            </a:r>
            <a:r>
              <a:rPr lang="en-US" sz="1400" dirty="0" err="1">
                <a:latin typeface="Consolas"/>
                <a:cs typeface="Calibri" panose="020F0502020204030204"/>
              </a:rPr>
              <a:t>val</a:t>
            </a:r>
            <a:r>
              <a:rPr lang="en-US" sz="1400" dirty="0">
                <a:latin typeface="Consolas"/>
                <a:cs typeface="Calibri" panose="020F0502020204030204"/>
              </a:rPr>
              <a:t>[], int</a:t>
            </a:r>
            <a:r>
              <a:rPr lang="en-US" sz="1400" dirty="0">
                <a:ea typeface="+mn-lt"/>
                <a:cs typeface="+mn-lt"/>
              </a:rPr>
              <a:t> </a:t>
            </a:r>
            <a:r>
              <a:rPr lang="en-US" sz="1400" dirty="0">
                <a:latin typeface="Consolas"/>
                <a:cs typeface="Calibri" panose="020F0502020204030204"/>
              </a:rPr>
              <a:t>n){     </a:t>
            </a:r>
            <a:r>
              <a:rPr lang="en-US" sz="1400" dirty="0">
                <a:ea typeface="+mn-lt"/>
                <a:cs typeface="+mn-lt"/>
              </a:rPr>
              <a:t> </a:t>
            </a:r>
            <a:endParaRPr lang="en-US" sz="1400" dirty="0">
              <a:cs typeface="Calibri" panose="020F0502020204030204"/>
            </a:endParaRPr>
          </a:p>
          <a:p>
            <a:pPr>
              <a:buNone/>
            </a:pPr>
            <a:r>
              <a:rPr lang="en-US" sz="1400" dirty="0">
                <a:solidFill>
                  <a:schemeClr val="accent1"/>
                </a:solidFill>
                <a:latin typeface="Consolas"/>
                <a:cs typeface="Calibri" panose="020F0502020204030204"/>
              </a:rPr>
              <a:t>// Base Case</a:t>
            </a:r>
            <a:r>
              <a:rPr lang="en-US" sz="1400" dirty="0">
                <a:latin typeface="Consolas"/>
                <a:cs typeface="Calibri" panose="020F0502020204030204"/>
              </a:rPr>
              <a:t>  </a:t>
            </a:r>
            <a:endParaRPr lang="en-US" sz="1400" dirty="0">
              <a:cs typeface="Calibri"/>
            </a:endParaRPr>
          </a:p>
          <a:p>
            <a:pPr>
              <a:buNone/>
            </a:pPr>
            <a:r>
              <a:rPr lang="en-US" sz="1400" dirty="0">
                <a:latin typeface="Consolas"/>
                <a:cs typeface="Calibri" panose="020F0502020204030204"/>
              </a:rPr>
              <a:t>if</a:t>
            </a:r>
            <a:r>
              <a:rPr lang="en-US" sz="1400" dirty="0">
                <a:ea typeface="+mn-lt"/>
                <a:cs typeface="+mn-lt"/>
              </a:rPr>
              <a:t> </a:t>
            </a:r>
            <a:r>
              <a:rPr lang="en-US" sz="1400" dirty="0">
                <a:latin typeface="Consolas"/>
                <a:cs typeface="Calibri" panose="020F0502020204030204"/>
              </a:rPr>
              <a:t>(n == 0 || W == 0)  </a:t>
            </a:r>
            <a:endParaRPr lang="en-US" sz="1400" dirty="0">
              <a:cs typeface="Calibri"/>
            </a:endParaRPr>
          </a:p>
          <a:p>
            <a:pPr>
              <a:buNone/>
            </a:pPr>
            <a:r>
              <a:rPr lang="en-US" sz="1400" dirty="0">
                <a:latin typeface="Consolas"/>
                <a:cs typeface="Calibri" panose="020F0502020204030204"/>
              </a:rPr>
              <a:t>    return</a:t>
            </a:r>
            <a:r>
              <a:rPr lang="en-US" sz="1400" dirty="0">
                <a:ea typeface="+mn-lt"/>
                <a:cs typeface="+mn-lt"/>
              </a:rPr>
              <a:t> </a:t>
            </a:r>
            <a:r>
              <a:rPr lang="en-US" sz="1400" dirty="0">
                <a:latin typeface="Consolas"/>
                <a:cs typeface="Calibri" panose="020F0502020204030204"/>
              </a:rPr>
              <a:t>0;  </a:t>
            </a:r>
            <a:endParaRPr lang="en-US" sz="1400" dirty="0">
              <a:cs typeface="Calibri"/>
            </a:endParaRPr>
          </a:p>
          <a:p>
            <a:pPr>
              <a:buNone/>
            </a:pPr>
            <a:r>
              <a:rPr lang="en-US" sz="1400" dirty="0">
                <a:solidFill>
                  <a:schemeClr val="accent1"/>
                </a:solidFill>
                <a:latin typeface="Consolas"/>
                <a:cs typeface="Calibri" panose="020F0502020204030204"/>
              </a:rPr>
              <a:t>//if already calculated </a:t>
            </a:r>
            <a:endParaRPr lang="en-US" sz="1400" dirty="0">
              <a:solidFill>
                <a:schemeClr val="accent1"/>
              </a:solidFill>
              <a:latin typeface="Calibri" panose="020F0502020204030204"/>
              <a:cs typeface="Calibri" panose="020F0502020204030204"/>
            </a:endParaRPr>
          </a:p>
          <a:p>
            <a:pPr>
              <a:buNone/>
            </a:pPr>
            <a:r>
              <a:rPr lang="en-US" sz="1400" dirty="0">
                <a:latin typeface="Consolas"/>
                <a:cs typeface="Calibri" panose="020F0502020204030204"/>
              </a:rPr>
              <a:t>if(</a:t>
            </a:r>
            <a:r>
              <a:rPr lang="en-US" sz="1400" dirty="0" err="1">
                <a:latin typeface="Consolas"/>
                <a:cs typeface="Calibri" panose="020F0502020204030204"/>
              </a:rPr>
              <a:t>dp</a:t>
            </a:r>
            <a:r>
              <a:rPr lang="en-US" sz="1400" dirty="0">
                <a:latin typeface="Consolas"/>
                <a:cs typeface="Calibri" panose="020F0502020204030204"/>
              </a:rPr>
              <a:t>[n][W] != -1) </a:t>
            </a:r>
            <a:endParaRPr lang="en-US" sz="1400" dirty="0">
              <a:latin typeface="Calibri" panose="020F0502020204030204"/>
              <a:cs typeface="Calibri" panose="020F0502020204030204"/>
            </a:endParaRPr>
          </a:p>
          <a:p>
            <a:pPr>
              <a:buNone/>
            </a:pPr>
            <a:r>
              <a:rPr lang="en-US" sz="1400" dirty="0">
                <a:latin typeface="Consolas"/>
                <a:cs typeface="Calibri" panose="020F0502020204030204"/>
              </a:rPr>
              <a:t> </a:t>
            </a:r>
            <a:r>
              <a:rPr lang="en-US" sz="1400" dirty="0">
                <a:latin typeface="Consolas"/>
                <a:ea typeface="+mn-lt"/>
                <a:cs typeface="+mn-lt"/>
              </a:rPr>
              <a:t>   return </a:t>
            </a:r>
            <a:r>
              <a:rPr lang="en-US" sz="1400" dirty="0" err="1">
                <a:latin typeface="Consolas"/>
                <a:ea typeface="+mn-lt"/>
                <a:cs typeface="+mn-lt"/>
              </a:rPr>
              <a:t>dp</a:t>
            </a:r>
            <a:r>
              <a:rPr lang="en-US" sz="1400" dirty="0">
                <a:latin typeface="Consolas"/>
                <a:ea typeface="+mn-lt"/>
                <a:cs typeface="+mn-lt"/>
              </a:rPr>
              <a:t>[n][W]; </a:t>
            </a:r>
            <a:r>
              <a:rPr lang="en-US" sz="1400" dirty="0">
                <a:ea typeface="+mn-lt"/>
                <a:cs typeface="+mn-lt"/>
              </a:rPr>
              <a:t> </a:t>
            </a:r>
          </a:p>
          <a:p>
            <a:pPr>
              <a:buNone/>
            </a:pPr>
            <a:r>
              <a:rPr lang="en-US" sz="1400" dirty="0">
                <a:latin typeface="Consolas"/>
                <a:cs typeface="Calibri" panose="020F0502020204030204"/>
              </a:rPr>
              <a:t>// If weight of the nth item is more  </a:t>
            </a:r>
            <a:endParaRPr lang="en-US" sz="1400" dirty="0">
              <a:cs typeface="Calibri"/>
            </a:endParaRPr>
          </a:p>
          <a:p>
            <a:pPr>
              <a:buNone/>
            </a:pPr>
            <a:r>
              <a:rPr lang="en-US" sz="1400" dirty="0">
                <a:latin typeface="Consolas"/>
                <a:cs typeface="Calibri" panose="020F0502020204030204"/>
              </a:rPr>
              <a:t>// than Knapsack capacity W, then  </a:t>
            </a:r>
            <a:endParaRPr lang="en-US" sz="1400" dirty="0">
              <a:cs typeface="Calibri"/>
            </a:endParaRPr>
          </a:p>
          <a:p>
            <a:pPr>
              <a:buNone/>
            </a:pPr>
            <a:r>
              <a:rPr lang="en-US" sz="1400" dirty="0">
                <a:latin typeface="Consolas"/>
                <a:cs typeface="Calibri" panose="020F0502020204030204"/>
              </a:rPr>
              <a:t>// this item cannot be included </a:t>
            </a:r>
            <a:endParaRPr lang="en-US" sz="1400" dirty="0">
              <a:cs typeface="Calibri"/>
            </a:endParaRPr>
          </a:p>
          <a:p>
            <a:pPr>
              <a:buNone/>
            </a:pPr>
            <a:r>
              <a:rPr lang="en-US" sz="1400" dirty="0">
                <a:latin typeface="Consolas"/>
                <a:cs typeface="Calibri" panose="020F0502020204030204"/>
              </a:rPr>
              <a:t>// in the optimal solution  </a:t>
            </a:r>
            <a:endParaRPr lang="en-US" sz="1400" dirty="0">
              <a:cs typeface="Calibri"/>
            </a:endParaRPr>
          </a:p>
          <a:p>
            <a:pPr>
              <a:buNone/>
            </a:pPr>
            <a:r>
              <a:rPr lang="en-US" sz="1400" dirty="0">
                <a:latin typeface="Consolas"/>
                <a:cs typeface="Calibri" panose="020F0502020204030204"/>
              </a:rPr>
              <a:t>if</a:t>
            </a:r>
            <a:r>
              <a:rPr lang="en-US" sz="1400" dirty="0">
                <a:ea typeface="+mn-lt"/>
                <a:cs typeface="+mn-lt"/>
              </a:rPr>
              <a:t> </a:t>
            </a:r>
            <a:r>
              <a:rPr lang="en-US" sz="1400" dirty="0">
                <a:latin typeface="Consolas"/>
                <a:cs typeface="Calibri" panose="020F0502020204030204"/>
              </a:rPr>
              <a:t>(</a:t>
            </a:r>
            <a:r>
              <a:rPr lang="en-US" sz="1400" dirty="0" err="1">
                <a:latin typeface="Consolas"/>
                <a:cs typeface="Calibri" panose="020F0502020204030204"/>
              </a:rPr>
              <a:t>wt</a:t>
            </a:r>
            <a:r>
              <a:rPr lang="en-US" sz="1400" dirty="0">
                <a:latin typeface="Consolas"/>
                <a:cs typeface="Calibri" panose="020F0502020204030204"/>
              </a:rPr>
              <a:t>[n-1] &gt; W)  </a:t>
            </a:r>
            <a:endParaRPr lang="en-US" sz="1400" dirty="0">
              <a:cs typeface="Calibri"/>
            </a:endParaRPr>
          </a:p>
          <a:p>
            <a:pPr>
              <a:buNone/>
            </a:pPr>
            <a:r>
              <a:rPr lang="en-US" sz="1400" dirty="0">
                <a:latin typeface="Consolas"/>
                <a:cs typeface="Calibri" panose="020F0502020204030204"/>
              </a:rPr>
              <a:t>    return</a:t>
            </a:r>
            <a:r>
              <a:rPr lang="en-US" sz="1400" dirty="0">
                <a:ea typeface="+mn-lt"/>
                <a:cs typeface="+mn-lt"/>
              </a:rPr>
              <a:t> </a:t>
            </a:r>
            <a:r>
              <a:rPr lang="en-US" sz="1400" dirty="0">
                <a:latin typeface="Calibri"/>
                <a:cs typeface="Calibri" panose="020F0502020204030204"/>
              </a:rPr>
              <a:t>(</a:t>
            </a:r>
            <a:r>
              <a:rPr lang="en-US" sz="1400" dirty="0" err="1">
                <a:latin typeface="Calibri"/>
                <a:cs typeface="Calibri" panose="020F0502020204030204"/>
              </a:rPr>
              <a:t>dp</a:t>
            </a:r>
            <a:r>
              <a:rPr lang="en-US" sz="1400" dirty="0">
                <a:latin typeface="Calibri"/>
                <a:cs typeface="Calibri" panose="020F0502020204030204"/>
              </a:rPr>
              <a:t>[n][W]=</a:t>
            </a:r>
            <a:r>
              <a:rPr lang="en-US" sz="1400" dirty="0" err="1">
                <a:latin typeface="Consolas"/>
                <a:cs typeface="Calibri" panose="020F0502020204030204"/>
              </a:rPr>
              <a:t>knapSack</a:t>
            </a:r>
            <a:r>
              <a:rPr lang="en-US" sz="1400" dirty="0">
                <a:latin typeface="Consolas"/>
                <a:cs typeface="Calibri" panose="020F0502020204030204"/>
              </a:rPr>
              <a:t>(W, </a:t>
            </a:r>
            <a:r>
              <a:rPr lang="en-US" sz="1400" dirty="0" err="1">
                <a:latin typeface="Consolas"/>
                <a:cs typeface="Calibri" panose="020F0502020204030204"/>
              </a:rPr>
              <a:t>wt</a:t>
            </a:r>
            <a:r>
              <a:rPr lang="en-US" sz="1400" dirty="0">
                <a:latin typeface="Consolas"/>
                <a:cs typeface="Calibri" panose="020F0502020204030204"/>
              </a:rPr>
              <a:t>, </a:t>
            </a:r>
            <a:r>
              <a:rPr lang="en-US" sz="1400" dirty="0" err="1">
                <a:latin typeface="Consolas"/>
                <a:cs typeface="Calibri" panose="020F0502020204030204"/>
              </a:rPr>
              <a:t>val</a:t>
            </a:r>
            <a:r>
              <a:rPr lang="en-US" sz="1400" dirty="0">
                <a:latin typeface="Consolas"/>
                <a:cs typeface="Calibri" panose="020F0502020204030204"/>
              </a:rPr>
              <a:t>, n-1));  </a:t>
            </a:r>
            <a:endParaRPr lang="en-US" sz="1400" dirty="0">
              <a:cs typeface="Calibri"/>
            </a:endParaRPr>
          </a:p>
          <a:p>
            <a:pPr marL="0" indent="0">
              <a:buNone/>
            </a:pPr>
            <a:endParaRPr lang="en-US" dirty="0">
              <a:latin typeface="Calibri" panose="020F0502020204030204"/>
              <a:cs typeface="Calibri"/>
            </a:endParaRPr>
          </a:p>
        </p:txBody>
      </p:sp>
      <p:sp>
        <p:nvSpPr>
          <p:cNvPr id="4" name="Content Placeholder 3">
            <a:extLst>
              <a:ext uri="{FF2B5EF4-FFF2-40B4-BE49-F238E27FC236}">
                <a16:creationId xmlns:a16="http://schemas.microsoft.com/office/drawing/2014/main" id="{0677AD28-5D3C-46D4-A5A4-CF163D5AD48E}"/>
              </a:ext>
            </a:extLst>
          </p:cNvPr>
          <p:cNvSpPr>
            <a:spLocks noGrp="1"/>
          </p:cNvSpPr>
          <p:nvPr>
            <p:ph sz="half" idx="2"/>
          </p:nvPr>
        </p:nvSpPr>
        <p:spPr>
          <a:xfrm>
            <a:off x="6096000" y="673100"/>
            <a:ext cx="5181600" cy="6180138"/>
          </a:xfrm>
          <a:solidFill>
            <a:schemeClr val="bg2"/>
          </a:solidFill>
        </p:spPr>
        <p:txBody>
          <a:bodyPr vert="horz" lIns="91440" tIns="45720" rIns="91440" bIns="45720" rtlCol="0" anchor="t">
            <a:normAutofit fontScale="92500" lnSpcReduction="10000"/>
          </a:bodyPr>
          <a:lstStyle/>
          <a:p>
            <a:pPr marL="0" indent="0">
              <a:buNone/>
            </a:pPr>
            <a:r>
              <a:rPr lang="en-US" sz="1200" dirty="0">
                <a:latin typeface="Consolas"/>
              </a:rPr>
              <a:t> </a:t>
            </a:r>
            <a:r>
              <a:rPr lang="en-US" sz="1400" dirty="0">
                <a:latin typeface="Consolas"/>
              </a:rPr>
              <a:t>   </a:t>
            </a:r>
            <a:r>
              <a:rPr lang="en-US" sz="1400" dirty="0">
                <a:solidFill>
                  <a:schemeClr val="accent1"/>
                </a:solidFill>
                <a:latin typeface="Consolas"/>
              </a:rPr>
              <a:t>// Return the maximum of two cases:</a:t>
            </a:r>
            <a:r>
              <a:rPr lang="en-US" sz="1400" dirty="0">
                <a:latin typeface="Consolas"/>
              </a:rPr>
              <a:t>  </a:t>
            </a:r>
            <a:endParaRPr lang="en-US" sz="1400" dirty="0">
              <a:ea typeface="+mn-lt"/>
              <a:cs typeface="+mn-lt"/>
            </a:endParaRPr>
          </a:p>
          <a:p>
            <a:r>
              <a:rPr lang="en-US" sz="1400" dirty="0">
                <a:solidFill>
                  <a:schemeClr val="accent1"/>
                </a:solidFill>
                <a:latin typeface="Consolas"/>
              </a:rPr>
              <a:t>// (1) nth item included</a:t>
            </a:r>
            <a:endParaRPr lang="en-US" sz="1400" dirty="0">
              <a:solidFill>
                <a:schemeClr val="accent1"/>
              </a:solidFill>
              <a:ea typeface="+mn-lt"/>
              <a:cs typeface="+mn-lt"/>
            </a:endParaRPr>
          </a:p>
          <a:p>
            <a:r>
              <a:rPr lang="en-US" sz="1400" dirty="0">
                <a:latin typeface="Consolas"/>
              </a:rPr>
              <a:t>Int </a:t>
            </a:r>
            <a:r>
              <a:rPr lang="en-US" sz="1400" dirty="0" err="1">
                <a:latin typeface="Consolas"/>
              </a:rPr>
              <a:t>inc</a:t>
            </a:r>
            <a:r>
              <a:rPr lang="en-US" sz="1400" dirty="0">
                <a:latin typeface="Consolas"/>
              </a:rPr>
              <a:t> = </a:t>
            </a:r>
            <a:r>
              <a:rPr lang="en-US" sz="1400" dirty="0" err="1">
                <a:latin typeface="Consolas"/>
              </a:rPr>
              <a:t>knapSack</a:t>
            </a:r>
            <a:r>
              <a:rPr lang="en-US" sz="1400" dirty="0">
                <a:latin typeface="Consolas"/>
              </a:rPr>
              <a:t>(W-</a:t>
            </a:r>
            <a:r>
              <a:rPr lang="en-US" sz="1400" dirty="0" err="1">
                <a:latin typeface="Consolas"/>
              </a:rPr>
              <a:t>wt</a:t>
            </a:r>
            <a:r>
              <a:rPr lang="en-US" sz="1400" dirty="0">
                <a:latin typeface="Consolas"/>
              </a:rPr>
              <a:t>[n-1], </a:t>
            </a:r>
            <a:r>
              <a:rPr lang="en-US" sz="1400" dirty="0" err="1">
                <a:latin typeface="Consolas"/>
              </a:rPr>
              <a:t>wt</a:t>
            </a:r>
            <a:r>
              <a:rPr lang="en-US" sz="1400" dirty="0">
                <a:latin typeface="Consolas"/>
              </a:rPr>
              <a:t>, </a:t>
            </a:r>
            <a:r>
              <a:rPr lang="en-US" sz="1400" dirty="0" err="1">
                <a:latin typeface="Consolas"/>
              </a:rPr>
              <a:t>val</a:t>
            </a:r>
            <a:r>
              <a:rPr lang="en-US" sz="1400" dirty="0">
                <a:latin typeface="Consolas"/>
              </a:rPr>
              <a:t>, n-1); </a:t>
            </a:r>
            <a:endParaRPr lang="en-US" sz="1400" dirty="0">
              <a:ea typeface="+mn-lt"/>
              <a:cs typeface="+mn-lt"/>
            </a:endParaRPr>
          </a:p>
          <a:p>
            <a:r>
              <a:rPr lang="en-US" sz="1400" dirty="0">
                <a:solidFill>
                  <a:schemeClr val="accent1"/>
                </a:solidFill>
                <a:latin typeface="Consolas"/>
              </a:rPr>
              <a:t>// (2) not included </a:t>
            </a:r>
            <a:r>
              <a:rPr lang="en-US" sz="1400" dirty="0">
                <a:latin typeface="Consolas"/>
              </a:rPr>
              <a:t> </a:t>
            </a:r>
            <a:endParaRPr lang="en-US" sz="1400" dirty="0">
              <a:ea typeface="+mn-lt"/>
              <a:cs typeface="+mn-lt"/>
            </a:endParaRPr>
          </a:p>
          <a:p>
            <a:r>
              <a:rPr lang="en-US" sz="1400" dirty="0">
                <a:latin typeface="Consolas"/>
              </a:rPr>
              <a:t>Int </a:t>
            </a:r>
            <a:r>
              <a:rPr lang="en-US" sz="1400" dirty="0" err="1">
                <a:latin typeface="Consolas"/>
              </a:rPr>
              <a:t>exc</a:t>
            </a:r>
            <a:r>
              <a:rPr lang="en-US" sz="1400" dirty="0">
                <a:latin typeface="Consolas"/>
              </a:rPr>
              <a:t> = </a:t>
            </a:r>
            <a:r>
              <a:rPr lang="en-US" sz="1400" dirty="0" err="1">
                <a:latin typeface="Consolas"/>
              </a:rPr>
              <a:t>knapSack</a:t>
            </a:r>
            <a:r>
              <a:rPr lang="en-US" sz="1400" dirty="0">
                <a:latin typeface="Consolas"/>
              </a:rPr>
              <a:t>(W, </a:t>
            </a:r>
            <a:r>
              <a:rPr lang="en-US" sz="1400" dirty="0" err="1">
                <a:latin typeface="Consolas"/>
              </a:rPr>
              <a:t>wt</a:t>
            </a:r>
            <a:r>
              <a:rPr lang="en-US" sz="1400" dirty="0">
                <a:latin typeface="Consolas"/>
              </a:rPr>
              <a:t>, </a:t>
            </a:r>
            <a:r>
              <a:rPr lang="en-US" sz="1400" dirty="0" err="1">
                <a:latin typeface="Consolas"/>
              </a:rPr>
              <a:t>val</a:t>
            </a:r>
            <a:r>
              <a:rPr lang="en-US" sz="1400" dirty="0">
                <a:latin typeface="Consolas"/>
              </a:rPr>
              <a:t>, n-1);</a:t>
            </a:r>
            <a:endParaRPr lang="en-US" sz="1400" dirty="0">
              <a:ea typeface="+mn-lt"/>
              <a:cs typeface="+mn-lt"/>
            </a:endParaRPr>
          </a:p>
          <a:p>
            <a:r>
              <a:rPr lang="en-US" sz="1400" dirty="0">
                <a:latin typeface="Consolas"/>
              </a:rPr>
              <a:t>else</a:t>
            </a:r>
            <a:r>
              <a:rPr lang="en-US" sz="1400" dirty="0">
                <a:cs typeface="Calibri"/>
              </a:rPr>
              <a:t> </a:t>
            </a:r>
            <a:r>
              <a:rPr lang="en-US" sz="1400" dirty="0">
                <a:latin typeface="Consolas"/>
              </a:rPr>
              <a:t>return</a:t>
            </a:r>
            <a:r>
              <a:rPr lang="en-US" sz="1400" dirty="0">
                <a:cs typeface="Calibri"/>
              </a:rPr>
              <a:t> (</a:t>
            </a:r>
            <a:r>
              <a:rPr lang="en-US" sz="1400" dirty="0" err="1">
                <a:cs typeface="Calibri"/>
              </a:rPr>
              <a:t>dp</a:t>
            </a:r>
            <a:r>
              <a:rPr lang="en-US" sz="1400" dirty="0">
                <a:cs typeface="Calibri"/>
              </a:rPr>
              <a:t>[n][W] = </a:t>
            </a:r>
            <a:r>
              <a:rPr lang="en-US" sz="1400" dirty="0">
                <a:latin typeface="Consolas"/>
              </a:rPr>
              <a:t>max(</a:t>
            </a:r>
            <a:r>
              <a:rPr lang="en-US" sz="1400" dirty="0" err="1">
                <a:latin typeface="Consolas"/>
              </a:rPr>
              <a:t>val</a:t>
            </a:r>
            <a:r>
              <a:rPr lang="en-US" sz="1400" dirty="0">
                <a:latin typeface="Consolas"/>
              </a:rPr>
              <a:t>[n-1]+</a:t>
            </a:r>
            <a:r>
              <a:rPr lang="en-US" sz="1400" dirty="0" err="1">
                <a:latin typeface="Consolas"/>
              </a:rPr>
              <a:t>inc,exc</a:t>
            </a:r>
            <a:r>
              <a:rPr lang="en-US" sz="1400" dirty="0">
                <a:latin typeface="Consolas"/>
              </a:rPr>
              <a:t>);  </a:t>
            </a:r>
            <a:endParaRPr lang="en-US" sz="1400" dirty="0">
              <a:ea typeface="+mn-lt"/>
              <a:cs typeface="+mn-lt"/>
            </a:endParaRPr>
          </a:p>
          <a:p>
            <a:r>
              <a:rPr lang="en-US" sz="1400" dirty="0">
                <a:latin typeface="Consolas"/>
              </a:rPr>
              <a:t>}   </a:t>
            </a:r>
            <a:endParaRPr lang="en-US" sz="1400" dirty="0">
              <a:ea typeface="+mn-lt"/>
              <a:cs typeface="+mn-lt"/>
            </a:endParaRPr>
          </a:p>
          <a:p>
            <a:r>
              <a:rPr lang="en-US" sz="1400" dirty="0">
                <a:solidFill>
                  <a:schemeClr val="accent1"/>
                </a:solidFill>
                <a:latin typeface="Consolas"/>
              </a:rPr>
              <a:t>int</a:t>
            </a:r>
            <a:r>
              <a:rPr lang="en-US" sz="1400" dirty="0">
                <a:solidFill>
                  <a:schemeClr val="accent1"/>
                </a:solidFill>
                <a:cs typeface="Calibri"/>
              </a:rPr>
              <a:t> </a:t>
            </a:r>
            <a:r>
              <a:rPr lang="en-US" sz="1400" dirty="0">
                <a:solidFill>
                  <a:schemeClr val="accent1"/>
                </a:solidFill>
                <a:latin typeface="Consolas"/>
              </a:rPr>
              <a:t>main()  </a:t>
            </a:r>
            <a:endParaRPr lang="en-US" sz="1400" dirty="0">
              <a:solidFill>
                <a:schemeClr val="accent1"/>
              </a:solidFill>
              <a:ea typeface="+mn-lt"/>
              <a:cs typeface="+mn-lt"/>
            </a:endParaRPr>
          </a:p>
          <a:p>
            <a:r>
              <a:rPr lang="en-US" sz="1400" dirty="0">
                <a:latin typeface="Consolas"/>
              </a:rPr>
              <a:t>{  </a:t>
            </a:r>
            <a:endParaRPr lang="en-US" sz="1400" dirty="0">
              <a:ea typeface="+mn-lt"/>
              <a:cs typeface="+mn-lt"/>
            </a:endParaRPr>
          </a:p>
          <a:p>
            <a:r>
              <a:rPr lang="en-US" sz="1400" dirty="0">
                <a:latin typeface="Consolas"/>
              </a:rPr>
              <a:t>    int</a:t>
            </a:r>
            <a:r>
              <a:rPr lang="en-US" sz="1400" dirty="0">
                <a:cs typeface="Calibri"/>
              </a:rPr>
              <a:t> </a:t>
            </a:r>
            <a:r>
              <a:rPr lang="en-US" sz="1400" dirty="0" err="1">
                <a:latin typeface="Consolas"/>
              </a:rPr>
              <a:t>val</a:t>
            </a:r>
            <a:r>
              <a:rPr lang="en-US" sz="1400" dirty="0">
                <a:latin typeface="Consolas"/>
              </a:rPr>
              <a:t>[] = {60, 100, 120};  </a:t>
            </a:r>
            <a:endParaRPr lang="en-US" sz="1400" dirty="0">
              <a:ea typeface="+mn-lt"/>
              <a:cs typeface="+mn-lt"/>
            </a:endParaRPr>
          </a:p>
          <a:p>
            <a:r>
              <a:rPr lang="en-US" sz="1400" dirty="0">
                <a:latin typeface="Consolas"/>
              </a:rPr>
              <a:t>    int</a:t>
            </a:r>
            <a:r>
              <a:rPr lang="en-US" sz="1400" dirty="0">
                <a:cs typeface="Calibri"/>
              </a:rPr>
              <a:t> </a:t>
            </a:r>
            <a:r>
              <a:rPr lang="en-US" sz="1400" dirty="0" err="1">
                <a:latin typeface="Consolas"/>
              </a:rPr>
              <a:t>wt</a:t>
            </a:r>
            <a:r>
              <a:rPr lang="en-US" sz="1400" dirty="0">
                <a:latin typeface="Consolas"/>
              </a:rPr>
              <a:t>[] = {10, 20, 30};  </a:t>
            </a:r>
            <a:endParaRPr lang="en-US" sz="1400" dirty="0">
              <a:ea typeface="+mn-lt"/>
              <a:cs typeface="+mn-lt"/>
            </a:endParaRPr>
          </a:p>
          <a:p>
            <a:r>
              <a:rPr lang="en-US" sz="1400" dirty="0">
                <a:latin typeface="Consolas"/>
              </a:rPr>
              <a:t>    int</a:t>
            </a:r>
            <a:r>
              <a:rPr lang="en-US" sz="1400" dirty="0">
                <a:cs typeface="Calibri"/>
              </a:rPr>
              <a:t> </a:t>
            </a:r>
            <a:r>
              <a:rPr lang="en-US" sz="1400" dirty="0">
                <a:latin typeface="Consolas"/>
              </a:rPr>
              <a:t>W = 50;  </a:t>
            </a:r>
            <a:endParaRPr lang="en-US" sz="1400" dirty="0">
              <a:ea typeface="+mn-lt"/>
              <a:cs typeface="+mn-lt"/>
            </a:endParaRPr>
          </a:p>
          <a:p>
            <a:r>
              <a:rPr lang="en-US" sz="1400" dirty="0">
                <a:latin typeface="Consolas"/>
              </a:rPr>
              <a:t>    int</a:t>
            </a:r>
            <a:r>
              <a:rPr lang="en-US" sz="1400" dirty="0">
                <a:cs typeface="Calibri"/>
              </a:rPr>
              <a:t> </a:t>
            </a:r>
            <a:r>
              <a:rPr lang="en-US" sz="1400" dirty="0">
                <a:latin typeface="Consolas"/>
              </a:rPr>
              <a:t>n = 3; </a:t>
            </a:r>
            <a:endParaRPr lang="en-US" sz="1400" dirty="0">
              <a:ea typeface="+mn-lt"/>
              <a:cs typeface="+mn-lt"/>
            </a:endParaRPr>
          </a:p>
          <a:p>
            <a:r>
              <a:rPr lang="en-US" sz="1400" dirty="0">
                <a:latin typeface="Consolas"/>
              </a:rPr>
              <a:t>    For(int I=0;I&lt;n+1;I++){</a:t>
            </a:r>
            <a:endParaRPr lang="en-US" sz="1400" dirty="0">
              <a:ea typeface="+mn-lt"/>
              <a:cs typeface="+mn-lt"/>
            </a:endParaRPr>
          </a:p>
          <a:p>
            <a:r>
              <a:rPr lang="en-US" sz="1400" dirty="0">
                <a:latin typeface="Consolas"/>
              </a:rPr>
              <a:t>         For(int j=0;j&lt;W+1;j++){               </a:t>
            </a:r>
            <a:r>
              <a:rPr lang="en-US" sz="1400" dirty="0" err="1">
                <a:latin typeface="Consolas"/>
              </a:rPr>
              <a:t>dp</a:t>
            </a:r>
            <a:r>
              <a:rPr lang="en-US" sz="1400" dirty="0">
                <a:latin typeface="Consolas"/>
              </a:rPr>
              <a:t>[I][j] = -1;</a:t>
            </a:r>
            <a:endParaRPr lang="en-US" sz="1400" dirty="0">
              <a:ea typeface="+mn-lt"/>
              <a:cs typeface="+mn-lt"/>
            </a:endParaRPr>
          </a:p>
          <a:p>
            <a:r>
              <a:rPr lang="en-US" sz="1400" dirty="0">
                <a:latin typeface="Consolas"/>
              </a:rPr>
              <a:t>         }</a:t>
            </a:r>
            <a:endParaRPr lang="en-US" sz="1400" dirty="0">
              <a:ea typeface="+mn-lt"/>
              <a:cs typeface="+mn-lt"/>
            </a:endParaRPr>
          </a:p>
          <a:p>
            <a:r>
              <a:rPr lang="en-US" sz="1400" dirty="0">
                <a:latin typeface="Consolas"/>
              </a:rPr>
              <a:t>    }  </a:t>
            </a:r>
            <a:endParaRPr lang="en-US" sz="1400" dirty="0">
              <a:ea typeface="+mn-lt"/>
              <a:cs typeface="+mn-lt"/>
            </a:endParaRPr>
          </a:p>
          <a:p>
            <a:r>
              <a:rPr lang="en-US" sz="1400" dirty="0">
                <a:latin typeface="Consolas"/>
              </a:rPr>
              <a:t>    </a:t>
            </a:r>
            <a:r>
              <a:rPr lang="en-US" sz="1400" dirty="0" err="1">
                <a:latin typeface="Consolas"/>
              </a:rPr>
              <a:t>cout</a:t>
            </a:r>
            <a:r>
              <a:rPr lang="en-US" sz="1400" dirty="0">
                <a:latin typeface="Consolas"/>
              </a:rPr>
              <a:t>&lt;&lt;</a:t>
            </a:r>
            <a:r>
              <a:rPr lang="en-US" sz="1400" dirty="0" err="1">
                <a:latin typeface="Consolas"/>
              </a:rPr>
              <a:t>knapSack</a:t>
            </a:r>
            <a:r>
              <a:rPr lang="en-US" sz="1400" dirty="0">
                <a:latin typeface="Consolas"/>
              </a:rPr>
              <a:t>(W, </a:t>
            </a:r>
            <a:r>
              <a:rPr lang="en-US" sz="1400" dirty="0" err="1">
                <a:latin typeface="Consolas"/>
              </a:rPr>
              <a:t>wt</a:t>
            </a:r>
            <a:r>
              <a:rPr lang="en-US" sz="1400" dirty="0">
                <a:latin typeface="Consolas"/>
              </a:rPr>
              <a:t>, </a:t>
            </a:r>
            <a:r>
              <a:rPr lang="en-US" sz="1400" dirty="0" err="1">
                <a:latin typeface="Consolas"/>
              </a:rPr>
              <a:t>val</a:t>
            </a:r>
            <a:r>
              <a:rPr lang="en-US" sz="1400" dirty="0">
                <a:latin typeface="Consolas"/>
              </a:rPr>
              <a:t>, n);  </a:t>
            </a:r>
            <a:endParaRPr lang="en-US" sz="1400" dirty="0">
              <a:ea typeface="+mn-lt"/>
              <a:cs typeface="+mn-lt"/>
            </a:endParaRPr>
          </a:p>
          <a:p>
            <a:r>
              <a:rPr lang="en-US" sz="1400" dirty="0">
                <a:latin typeface="Consolas"/>
              </a:rPr>
              <a:t>    return</a:t>
            </a:r>
            <a:r>
              <a:rPr lang="en-US" sz="1400" dirty="0">
                <a:cs typeface="Calibri"/>
              </a:rPr>
              <a:t> </a:t>
            </a:r>
            <a:r>
              <a:rPr lang="en-US" sz="1400" dirty="0">
                <a:latin typeface="Consolas"/>
              </a:rPr>
              <a:t>0;  </a:t>
            </a:r>
            <a:endParaRPr lang="en-US" sz="1400" dirty="0">
              <a:ea typeface="+mn-lt"/>
              <a:cs typeface="+mn-lt"/>
            </a:endParaRPr>
          </a:p>
          <a:p>
            <a:r>
              <a:rPr lang="en-US" sz="1400" dirty="0">
                <a:latin typeface="Consolas"/>
              </a:rPr>
              <a:t>}  </a:t>
            </a:r>
            <a:endParaRPr lang="en-US" sz="1400" dirty="0">
              <a:ea typeface="+mn-lt"/>
              <a:cs typeface="+mn-lt"/>
            </a:endParaRPr>
          </a:p>
        </p:txBody>
      </p:sp>
    </p:spTree>
    <p:extLst>
      <p:ext uri="{BB962C8B-B14F-4D97-AF65-F5344CB8AC3E}">
        <p14:creationId xmlns:p14="http://schemas.microsoft.com/office/powerpoint/2010/main" val="39229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3639-AEE3-452F-A005-D1AC6E14EA3B}"/>
              </a:ext>
            </a:extLst>
          </p:cNvPr>
          <p:cNvSpPr>
            <a:spLocks noGrp="1"/>
          </p:cNvSpPr>
          <p:nvPr>
            <p:ph type="title"/>
          </p:nvPr>
        </p:nvSpPr>
        <p:spPr>
          <a:xfrm>
            <a:off x="838200" y="3175"/>
            <a:ext cx="10515600" cy="639763"/>
          </a:xfrm>
          <a:solidFill>
            <a:schemeClr val="bg2"/>
          </a:solidFill>
        </p:spPr>
        <p:txBody>
          <a:bodyPr>
            <a:normAutofit fontScale="90000"/>
          </a:bodyPr>
          <a:lstStyle/>
          <a:p>
            <a:r>
              <a:rPr lang="en-US">
                <a:ea typeface="+mj-lt"/>
                <a:cs typeface="+mj-lt"/>
              </a:rPr>
              <a:t>Branch and Bound approach</a:t>
            </a:r>
            <a:endParaRPr lang="en-US"/>
          </a:p>
        </p:txBody>
      </p:sp>
      <p:sp>
        <p:nvSpPr>
          <p:cNvPr id="3" name="Content Placeholder 2">
            <a:extLst>
              <a:ext uri="{FF2B5EF4-FFF2-40B4-BE49-F238E27FC236}">
                <a16:creationId xmlns:a16="http://schemas.microsoft.com/office/drawing/2014/main" id="{D4071E1F-418C-4A3E-B139-9CEAAF97CB80}"/>
              </a:ext>
            </a:extLst>
          </p:cNvPr>
          <p:cNvSpPr>
            <a:spLocks noGrp="1"/>
          </p:cNvSpPr>
          <p:nvPr>
            <p:ph idx="1"/>
          </p:nvPr>
        </p:nvSpPr>
        <p:spPr>
          <a:xfrm>
            <a:off x="838200" y="654050"/>
            <a:ext cx="10515600" cy="6199188"/>
          </a:xfrm>
          <a:solidFill>
            <a:schemeClr val="bg2"/>
          </a:solidFill>
        </p:spPr>
        <p:txBody>
          <a:bodyPr vert="horz" lIns="91440" tIns="45720" rIns="91440" bIns="45720" rtlCol="0" anchor="t">
            <a:normAutofit/>
          </a:bodyPr>
          <a:lstStyle/>
          <a:p>
            <a:pPr marL="0" indent="0">
              <a:buNone/>
            </a:pPr>
            <a:r>
              <a:rPr lang="en-US" b="1" dirty="0">
                <a:solidFill>
                  <a:schemeClr val="accent1"/>
                </a:solidFill>
                <a:ea typeface="+mn-lt"/>
                <a:cs typeface="+mn-lt"/>
              </a:rPr>
              <a:t>Problem Statement:(0-1 knapsack problem)</a:t>
            </a:r>
          </a:p>
          <a:p>
            <a:pPr marL="0" indent="0">
              <a:buNone/>
            </a:pPr>
            <a:r>
              <a:rPr lang="en-US" dirty="0">
                <a:ea typeface="+mn-lt"/>
                <a:cs typeface="+mn-lt"/>
              </a:rPr>
              <a:t>Given two arrays </a:t>
            </a:r>
            <a:r>
              <a:rPr lang="en-US" b="1" dirty="0">
                <a:ea typeface="+mn-lt"/>
                <a:cs typeface="+mn-lt"/>
              </a:rPr>
              <a:t>v[]</a:t>
            </a:r>
            <a:r>
              <a:rPr lang="en-US" dirty="0">
                <a:ea typeface="+mn-lt"/>
                <a:cs typeface="+mn-lt"/>
              </a:rPr>
              <a:t> and </a:t>
            </a:r>
            <a:r>
              <a:rPr lang="en-US" b="1" dirty="0">
                <a:ea typeface="+mn-lt"/>
                <a:cs typeface="+mn-lt"/>
              </a:rPr>
              <a:t>w[]</a:t>
            </a:r>
            <a:r>
              <a:rPr lang="en-US" dirty="0">
                <a:ea typeface="+mn-lt"/>
                <a:cs typeface="+mn-lt"/>
              </a:rPr>
              <a:t> that represent values and weights associated with n items respectively. Find out the maximum value subset(</a:t>
            </a:r>
            <a:r>
              <a:rPr lang="en-US" b="1" dirty="0">
                <a:ea typeface="+mn-lt"/>
                <a:cs typeface="+mn-lt"/>
              </a:rPr>
              <a:t>Maximum Profit)</a:t>
            </a:r>
            <a:r>
              <a:rPr lang="en-US" dirty="0">
                <a:ea typeface="+mn-lt"/>
                <a:cs typeface="+mn-lt"/>
              </a:rPr>
              <a:t> of </a:t>
            </a:r>
            <a:r>
              <a:rPr lang="en-US" b="1" dirty="0">
                <a:ea typeface="+mn-lt"/>
                <a:cs typeface="+mn-lt"/>
              </a:rPr>
              <a:t>v[]</a:t>
            </a:r>
            <a:r>
              <a:rPr lang="en-US" dirty="0">
                <a:ea typeface="+mn-lt"/>
                <a:cs typeface="+mn-lt"/>
              </a:rPr>
              <a:t> such that sum of the weights of this subset is smaller than or equal to Knapsack capacity Cap(W).</a:t>
            </a:r>
          </a:p>
          <a:p>
            <a:pPr marL="0" indent="0">
              <a:buNone/>
            </a:pPr>
            <a:endParaRPr lang="en-US">
              <a:cs typeface="Calibri"/>
            </a:endParaRPr>
          </a:p>
          <a:p>
            <a:pPr marL="0" indent="0">
              <a:buNone/>
            </a:pPr>
            <a:r>
              <a:rPr lang="en-US" b="1" dirty="0">
                <a:solidFill>
                  <a:schemeClr val="accent5">
                    <a:lumMod val="75000"/>
                  </a:schemeClr>
                </a:solidFill>
                <a:ea typeface="+mn-lt"/>
                <a:cs typeface="+mn-lt"/>
              </a:rPr>
              <a:t>0/1 property :</a:t>
            </a:r>
            <a:r>
              <a:rPr lang="en-US" dirty="0">
                <a:ea typeface="+mn-lt"/>
                <a:cs typeface="+mn-lt"/>
              </a:rPr>
              <a:t>we can divide any item ,we can take a proportion of any item.</a:t>
            </a:r>
          </a:p>
        </p:txBody>
      </p:sp>
    </p:spTree>
    <p:extLst>
      <p:ext uri="{BB962C8B-B14F-4D97-AF65-F5344CB8AC3E}">
        <p14:creationId xmlns:p14="http://schemas.microsoft.com/office/powerpoint/2010/main" val="52192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739-076E-42FB-9DB7-8C5AB2AA63BB}"/>
              </a:ext>
            </a:extLst>
          </p:cNvPr>
          <p:cNvSpPr>
            <a:spLocks noGrp="1"/>
          </p:cNvSpPr>
          <p:nvPr>
            <p:ph type="title"/>
          </p:nvPr>
        </p:nvSpPr>
        <p:spPr>
          <a:xfrm>
            <a:off x="213487" y="112734"/>
            <a:ext cx="4767305" cy="973900"/>
          </a:xfrm>
          <a:solidFill>
            <a:schemeClr val="bg2"/>
          </a:solidFill>
        </p:spPr>
        <p:txBody>
          <a:bodyPr>
            <a:normAutofit/>
          </a:bodyPr>
          <a:lstStyle/>
          <a:p>
            <a:r>
              <a:rPr lang="en-US" b="1" dirty="0">
                <a:ea typeface="+mj-lt"/>
                <a:cs typeface="+mj-lt"/>
              </a:rPr>
              <a:t>Other Methods to solve Knapsack problem:</a:t>
            </a:r>
            <a:endParaRPr lang="en-US">
              <a:cs typeface="Calibri Light" panose="020F0302020204030204"/>
            </a:endParaRPr>
          </a:p>
        </p:txBody>
      </p:sp>
      <p:sp>
        <p:nvSpPr>
          <p:cNvPr id="4" name="Text Placeholder 3">
            <a:extLst>
              <a:ext uri="{FF2B5EF4-FFF2-40B4-BE49-F238E27FC236}">
                <a16:creationId xmlns:a16="http://schemas.microsoft.com/office/drawing/2014/main" id="{0EA9BF3E-3F2B-4494-8678-6573632E9379}"/>
              </a:ext>
            </a:extLst>
          </p:cNvPr>
          <p:cNvSpPr>
            <a:spLocks noGrp="1"/>
          </p:cNvSpPr>
          <p:nvPr>
            <p:ph type="body" sz="half" idx="2"/>
          </p:nvPr>
        </p:nvSpPr>
        <p:spPr>
          <a:xfrm>
            <a:off x="213487" y="1086633"/>
            <a:ext cx="4767305" cy="5450408"/>
          </a:xfrm>
          <a:solidFill>
            <a:schemeClr val="bg2"/>
          </a:solidFill>
        </p:spPr>
        <p:txBody>
          <a:bodyPr vert="horz" lIns="91440" tIns="45720" rIns="91440" bIns="45720" rtlCol="0" anchor="t">
            <a:normAutofit/>
          </a:bodyPr>
          <a:lstStyle/>
          <a:p>
            <a:pPr marL="342900" indent="-342900">
              <a:buAutoNum type="arabicPeriod"/>
            </a:pPr>
            <a:r>
              <a:rPr lang="en-US" b="1">
                <a:solidFill>
                  <a:schemeClr val="accent1"/>
                </a:solidFill>
                <a:ea typeface="+mn-lt"/>
                <a:cs typeface="+mn-lt"/>
              </a:rPr>
              <a:t>Greedy Approach</a:t>
            </a:r>
            <a:r>
              <a:rPr lang="en-US">
                <a:solidFill>
                  <a:schemeClr val="accent1"/>
                </a:solidFill>
                <a:ea typeface="+mn-lt"/>
                <a:cs typeface="+mn-lt"/>
              </a:rPr>
              <a:t>: </a:t>
            </a:r>
            <a:r>
              <a:rPr lang="en-US">
                <a:ea typeface="+mn-lt"/>
                <a:cs typeface="+mn-lt"/>
              </a:rPr>
              <a:t>It gives optimal solution if we are talking about fraction Knapsack. (By taking items according to </a:t>
            </a:r>
            <a:r>
              <a:rPr lang="en-US">
                <a:solidFill>
                  <a:schemeClr val="accent1"/>
                </a:solidFill>
                <a:ea typeface="+mn-lt"/>
                <a:cs typeface="+mn-lt"/>
              </a:rPr>
              <a:t>V/W ratio)</a:t>
            </a:r>
            <a:r>
              <a:rPr lang="en-US">
                <a:ea typeface="+mn-lt"/>
                <a:cs typeface="+mn-lt"/>
              </a:rPr>
              <a:t>. For 0/1 Knapsack it may or may not give optimal solution.</a:t>
            </a:r>
          </a:p>
          <a:p>
            <a:pPr marL="342900" indent="-342900">
              <a:buAutoNum type="arabicPeriod"/>
            </a:pPr>
            <a:r>
              <a:rPr lang="en-US" b="1">
                <a:solidFill>
                  <a:schemeClr val="accent1"/>
                </a:solidFill>
                <a:ea typeface="+mn-lt"/>
                <a:cs typeface="+mn-lt"/>
              </a:rPr>
              <a:t>Dynamic Approach</a:t>
            </a:r>
            <a:r>
              <a:rPr lang="en-US">
                <a:solidFill>
                  <a:schemeClr val="accent1"/>
                </a:solidFill>
                <a:ea typeface="+mn-lt"/>
                <a:cs typeface="+mn-lt"/>
              </a:rPr>
              <a:t>: </a:t>
            </a:r>
            <a:r>
              <a:rPr lang="en-US">
                <a:ea typeface="+mn-lt"/>
                <a:cs typeface="+mn-lt"/>
              </a:rPr>
              <a:t>In this approach, we use a </a:t>
            </a:r>
            <a:r>
              <a:rPr lang="en-US">
                <a:solidFill>
                  <a:schemeClr val="accent1"/>
                </a:solidFill>
                <a:ea typeface="+mn-lt"/>
                <a:cs typeface="+mn-lt"/>
              </a:rPr>
              <a:t>2D table</a:t>
            </a:r>
            <a:r>
              <a:rPr lang="en-US">
                <a:ea typeface="+mn-lt"/>
                <a:cs typeface="+mn-lt"/>
              </a:rPr>
              <a:t> of size n x W(capacity). It doesn’t work if the capacity is not integer.</a:t>
            </a:r>
          </a:p>
          <a:p>
            <a:pPr marL="342900" indent="-342900">
              <a:buAutoNum type="arabicPeriod"/>
            </a:pPr>
            <a:r>
              <a:rPr lang="en-US" b="1">
                <a:solidFill>
                  <a:schemeClr val="accent1"/>
                </a:solidFill>
                <a:ea typeface="+mn-lt"/>
                <a:cs typeface="+mn-lt"/>
              </a:rPr>
              <a:t>Brute Force</a:t>
            </a:r>
            <a:r>
              <a:rPr lang="en-US">
                <a:ea typeface="+mn-lt"/>
                <a:cs typeface="+mn-lt"/>
              </a:rPr>
              <a:t>: With n items, there are </a:t>
            </a:r>
            <a:r>
              <a:rPr lang="en-US">
                <a:solidFill>
                  <a:schemeClr val="accent1"/>
                </a:solidFill>
                <a:ea typeface="+mn-lt"/>
                <a:cs typeface="+mn-lt"/>
              </a:rPr>
              <a:t>2^n solutions</a:t>
            </a:r>
            <a:r>
              <a:rPr lang="en-US">
                <a:ea typeface="+mn-lt"/>
                <a:cs typeface="+mn-lt"/>
              </a:rPr>
              <a:t> to be generated, check each to see if they satisfy the constraint, save maximum solution that satisfies constraint. This solution can be expressed as tree.</a:t>
            </a:r>
          </a:p>
          <a:p>
            <a:pPr marL="342900" indent="-342900">
              <a:buAutoNum type="arabicPeriod"/>
            </a:pPr>
            <a:r>
              <a:rPr lang="en-US" b="1">
                <a:solidFill>
                  <a:schemeClr val="accent1"/>
                </a:solidFill>
                <a:ea typeface="+mn-lt"/>
                <a:cs typeface="+mn-lt"/>
              </a:rPr>
              <a:t>Backtracking</a:t>
            </a:r>
            <a:r>
              <a:rPr lang="en-US">
                <a:solidFill>
                  <a:schemeClr val="accent1"/>
                </a:solidFill>
                <a:ea typeface="+mn-lt"/>
                <a:cs typeface="+mn-lt"/>
              </a:rPr>
              <a:t>:</a:t>
            </a:r>
            <a:r>
              <a:rPr lang="en-US">
                <a:ea typeface="+mn-lt"/>
                <a:cs typeface="+mn-lt"/>
              </a:rPr>
              <a:t> Use Backtracking to optimize the Brute Force solution. If we reach a point where a solution no longer is feasible, there is no need to continue exploring. In the given example, backtracking would be much more </a:t>
            </a:r>
            <a:r>
              <a:rPr lang="en-US">
                <a:solidFill>
                  <a:schemeClr val="accent1"/>
                </a:solidFill>
                <a:ea typeface="+mn-lt"/>
                <a:cs typeface="+mn-lt"/>
              </a:rPr>
              <a:t>effective if we had even more items or a smaller knapsack capacity.</a:t>
            </a:r>
          </a:p>
        </p:txBody>
      </p:sp>
      <p:pic>
        <p:nvPicPr>
          <p:cNvPr id="13" name="Picture 13">
            <a:extLst>
              <a:ext uri="{FF2B5EF4-FFF2-40B4-BE49-F238E27FC236}">
                <a16:creationId xmlns:a16="http://schemas.microsoft.com/office/drawing/2014/main" id="{92722DB6-A1E3-4F42-A987-C48E7C045FEF}"/>
              </a:ext>
            </a:extLst>
          </p:cNvPr>
          <p:cNvPicPr>
            <a:picLocks noGrp="1" noChangeAspect="1"/>
          </p:cNvPicPr>
          <p:nvPr>
            <p:ph idx="1"/>
          </p:nvPr>
        </p:nvPicPr>
        <p:blipFill>
          <a:blip r:embed="rId2"/>
          <a:stretch>
            <a:fillRect/>
          </a:stretch>
        </p:blipFill>
        <p:spPr>
          <a:xfrm>
            <a:off x="5183188" y="947952"/>
            <a:ext cx="6913322" cy="4848189"/>
          </a:xfrm>
        </p:spPr>
      </p:pic>
    </p:spTree>
    <p:extLst>
      <p:ext uri="{BB962C8B-B14F-4D97-AF65-F5344CB8AC3E}">
        <p14:creationId xmlns:p14="http://schemas.microsoft.com/office/powerpoint/2010/main" val="29828533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4481</Words>
  <Application>Microsoft Office PowerPoint</Application>
  <PresentationFormat>Widescreen</PresentationFormat>
  <Paragraphs>342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Design and Analysis of Algorithms</vt:lpstr>
      <vt:lpstr>Dynamic programming</vt:lpstr>
      <vt:lpstr>Solution Approach</vt:lpstr>
      <vt:lpstr>Recursive approach(without DP)</vt:lpstr>
      <vt:lpstr>.</vt:lpstr>
      <vt:lpstr>PowerPoint Presentation</vt:lpstr>
      <vt:lpstr>Solution using Memorization(DP)</vt:lpstr>
      <vt:lpstr>Branch and Bound approach</vt:lpstr>
      <vt:lpstr>Other Methods to solve Knapsack problem:</vt:lpstr>
      <vt:lpstr>Solution Approach</vt:lpstr>
      <vt:lpstr>.</vt:lpstr>
      <vt:lpstr>Algorithm (KnapSack 0/1 using BAB)</vt:lpstr>
      <vt:lpstr>Code (KnapSack using BAB)</vt:lpstr>
      <vt:lpstr>.</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singh</dc:creator>
  <cp:lastModifiedBy>MAYANK</cp:lastModifiedBy>
  <cp:revision>413</cp:revision>
  <dcterms:created xsi:type="dcterms:W3CDTF">2020-03-27T16:56:08Z</dcterms:created>
  <dcterms:modified xsi:type="dcterms:W3CDTF">2020-04-02T18:47:17Z</dcterms:modified>
</cp:coreProperties>
</file>