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425677979_3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425677979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425677979_3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425677979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425677979_3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425677979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425677979_3_2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425677979_3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425677979_3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425677979_3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425677979_3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425677979_3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DAA_Assignment </a:t>
            </a:r>
            <a:endParaRPr/>
          </a:p>
          <a:p>
            <a:pPr indent="0" lvl="0" marL="0" rtl="0" algn="ctr">
              <a:spcBef>
                <a:spcPts val="0"/>
              </a:spcBef>
              <a:spcAft>
                <a:spcPts val="0"/>
              </a:spcAft>
              <a:buNone/>
            </a:pPr>
            <a:r>
              <a:rPr lang="en"/>
              <a:t>(Day 3)</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NC</a:t>
            </a:r>
            <a:endParaRPr/>
          </a:p>
          <a:p>
            <a:pPr indent="0" lvl="0" marL="0" rtl="0" algn="ctr">
              <a:spcBef>
                <a:spcPts val="0"/>
              </a:spcBef>
              <a:spcAft>
                <a:spcPts val="0"/>
              </a:spcAft>
              <a:buNone/>
            </a:pPr>
            <a:r>
              <a:rPr lang="en"/>
              <a:t>181210062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365550"/>
            <a:ext cx="4045200" cy="19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222222"/>
                </a:solidFill>
                <a:highlight>
                  <a:srgbClr val="FFFFFF"/>
                </a:highlight>
                <a:latin typeface="Arial"/>
                <a:ea typeface="Arial"/>
                <a:cs typeface="Arial"/>
                <a:sym typeface="Arial"/>
              </a:rPr>
              <a:t>Single-Source Shortest Path</a:t>
            </a:r>
            <a:endParaRPr sz="3500"/>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000"/>
              <a:t>In graph theory, the shortest path problem is the problem of finding a path between two vertices (or nodes) in a graph such that the sum of the weights of its constituent edges is minimized.</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269025" y="1420875"/>
            <a:ext cx="8522100" cy="319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The shortest path problem can be defined for graphs whether undirected, directed, or mixed. It is defined here for undirected graphs; for directed graphs the definition of path requires that consecutive vertices be connected by an appropriate directed edge.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The problem is also sometimes called the single-pair shortest path problem, to distinguish it from the following variations: The single-source shortest path problem, in which we have to find shortest paths from a source vertex v to all other vertices in the graph. The single-destination shortest path problem, in which we have to find shortest paths from all vertices in the directed graph to a single destination vertex v. This can be reduced to the single-source shortest path problem by reversing the arcs in the directed graph. The all-pairs shortest path problem, in which we have to find shortest paths between every pair of vertices v, v' in the graph.</a:t>
            </a:r>
            <a:endParaRPr sz="1500"/>
          </a:p>
          <a:p>
            <a:pPr indent="0" lvl="0" marL="0" rtl="0" algn="l">
              <a:spcBef>
                <a:spcPts val="0"/>
              </a:spcBef>
              <a:spcAft>
                <a:spcPts val="0"/>
              </a:spcAft>
              <a:buNone/>
            </a:pPr>
            <a:r>
              <a:t/>
            </a:r>
            <a:endParaRPr sz="1500"/>
          </a:p>
        </p:txBody>
      </p:sp>
      <p:sp>
        <p:nvSpPr>
          <p:cNvPr id="76" name="Google Shape;76;p15"/>
          <p:cNvSpPr txBox="1"/>
          <p:nvPr/>
        </p:nvSpPr>
        <p:spPr>
          <a:xfrm>
            <a:off x="277475" y="244275"/>
            <a:ext cx="8522100" cy="11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accent1"/>
                </a:solidFill>
                <a:latin typeface="Old Standard TT"/>
                <a:ea typeface="Old Standard TT"/>
                <a:cs typeface="Old Standard TT"/>
                <a:sym typeface="Old Standard TT"/>
              </a:rPr>
              <a:t>Single-Source Shortest Path</a:t>
            </a:r>
            <a:endParaRPr sz="4500">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235200" y="441200"/>
            <a:ext cx="89088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Single-Source Shortest Path(Algorithms used)</a:t>
            </a:r>
            <a:endParaRPr/>
          </a:p>
        </p:txBody>
      </p:sp>
      <p:sp>
        <p:nvSpPr>
          <p:cNvPr id="82" name="Google Shape;82;p16"/>
          <p:cNvSpPr txBox="1"/>
          <p:nvPr>
            <p:ph idx="1" type="body"/>
          </p:nvPr>
        </p:nvSpPr>
        <p:spPr>
          <a:xfrm>
            <a:off x="311700" y="1412500"/>
            <a:ext cx="8479500" cy="315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Dijkstra's algorithm solves the single-source shortest path problem with non-negative edge weight. </a:t>
            </a:r>
            <a:endParaRPr sz="1600"/>
          </a:p>
          <a:p>
            <a:pPr indent="-330200" lvl="0" marL="457200" rtl="0" algn="l">
              <a:spcBef>
                <a:spcPts val="0"/>
              </a:spcBef>
              <a:spcAft>
                <a:spcPts val="0"/>
              </a:spcAft>
              <a:buSzPts val="1600"/>
              <a:buAutoNum type="arabicPeriod"/>
            </a:pPr>
            <a:r>
              <a:rPr lang="en" sz="1600"/>
              <a:t>Bellman–Ford algorithm solves the single-source problem if edge weights may be negative. </a:t>
            </a:r>
            <a:endParaRPr sz="1600"/>
          </a:p>
          <a:p>
            <a:pPr indent="-330200" lvl="0" marL="457200" rtl="0" algn="l">
              <a:spcBef>
                <a:spcPts val="0"/>
              </a:spcBef>
              <a:spcAft>
                <a:spcPts val="0"/>
              </a:spcAft>
              <a:buSzPts val="1600"/>
              <a:buAutoNum type="arabicPeriod"/>
            </a:pPr>
            <a:r>
              <a:rPr lang="en" sz="1600"/>
              <a:t>A* search algorithm solves for single pair shortest path using heuristics to try to speed up the search. </a:t>
            </a:r>
            <a:endParaRPr sz="1600"/>
          </a:p>
          <a:p>
            <a:pPr indent="-330200" lvl="0" marL="457200" rtl="0" algn="l">
              <a:spcBef>
                <a:spcPts val="0"/>
              </a:spcBef>
              <a:spcAft>
                <a:spcPts val="0"/>
              </a:spcAft>
              <a:buSzPts val="1600"/>
              <a:buAutoNum type="arabicPeriod"/>
            </a:pPr>
            <a:r>
              <a:rPr lang="en" sz="1600"/>
              <a:t>Floyd–Warshall algorithm solves all pairs shortest paths. </a:t>
            </a:r>
            <a:endParaRPr sz="1600"/>
          </a:p>
          <a:p>
            <a:pPr indent="-330200" lvl="0" marL="457200" rtl="0" algn="l">
              <a:spcBef>
                <a:spcPts val="0"/>
              </a:spcBef>
              <a:spcAft>
                <a:spcPts val="0"/>
              </a:spcAft>
              <a:buSzPts val="1600"/>
              <a:buAutoNum type="arabicPeriod"/>
            </a:pPr>
            <a:r>
              <a:rPr lang="en" sz="1600"/>
              <a:t>Johnson's algorithm solves all pairs shortest paths, and may be faster than Floyd–Warshall on sparse graphs.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365550"/>
            <a:ext cx="4045200" cy="197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222222"/>
                </a:solidFill>
                <a:highlight>
                  <a:srgbClr val="FFFFFF"/>
                </a:highlight>
                <a:latin typeface="Arial"/>
                <a:ea typeface="Arial"/>
                <a:cs typeface="Arial"/>
                <a:sym typeface="Arial"/>
              </a:rPr>
              <a:t>All-Pairs Shortest Paths</a:t>
            </a:r>
            <a:endParaRPr sz="3500"/>
          </a:p>
        </p:txBody>
      </p:sp>
      <p:sp>
        <p:nvSpPr>
          <p:cNvPr id="88" name="Google Shape;8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lang="en" sz="2000"/>
              <a:t>The all pair shortest path algorithm is an algorithm used to find all pair shortest path problem from a given weighted graph.</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269025" y="1420875"/>
            <a:ext cx="8522100" cy="319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a:t>
            </a:r>
            <a:r>
              <a:rPr lang="en" sz="1500"/>
              <a:t>his algorithm, it will generate a matrix, which will represent the minimum distance from any node to all other nodes in the graph.It aims to figure out the shortest path from each vertex v to every other u. Storing all the paths explicitly can be very memory expensive indeed, as we need one spanning tree for each vertex. This is often impractical regarding memory consumption, so these are generally considered as all pairs-shortest distance problems, which aim to find just the distance from each to each node to another. We usually want the output in tabular form: the entry in u's row and v's column should be the weight of the shortest path from u to v.</a:t>
            </a:r>
            <a:endParaRPr sz="1500"/>
          </a:p>
          <a:p>
            <a:pPr indent="0" lvl="0" marL="0" rtl="0" algn="l">
              <a:spcBef>
                <a:spcPts val="0"/>
              </a:spcBef>
              <a:spcAft>
                <a:spcPts val="0"/>
              </a:spcAft>
              <a:buNone/>
            </a:pPr>
            <a:r>
              <a:t/>
            </a:r>
            <a:endParaRPr sz="1500"/>
          </a:p>
        </p:txBody>
      </p:sp>
      <p:sp>
        <p:nvSpPr>
          <p:cNvPr id="94" name="Google Shape;94;p18"/>
          <p:cNvSpPr txBox="1"/>
          <p:nvPr/>
        </p:nvSpPr>
        <p:spPr>
          <a:xfrm>
            <a:off x="277475" y="244275"/>
            <a:ext cx="8522100" cy="11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accent1"/>
                </a:solidFill>
                <a:latin typeface="Old Standard TT"/>
                <a:ea typeface="Old Standard TT"/>
                <a:cs typeface="Old Standard TT"/>
                <a:sym typeface="Old Standard TT"/>
              </a:rPr>
              <a:t>All-Pairs Shortest Paths</a:t>
            </a:r>
            <a:endParaRPr sz="45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1790250" y="1344675"/>
            <a:ext cx="6681600" cy="319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		         </a:t>
            </a:r>
            <a:r>
              <a:rPr lang="en" sz="1500"/>
              <a:t>Algorithm’s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Matrix Multiplication	     O (V3 logV)</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Floyd-Warshall	               O (V3)</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Johnson O	                       (V2 log?V+VE)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100" name="Google Shape;100;p19"/>
          <p:cNvSpPr txBox="1"/>
          <p:nvPr/>
        </p:nvSpPr>
        <p:spPr>
          <a:xfrm>
            <a:off x="269025" y="244275"/>
            <a:ext cx="8522100" cy="11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accent1"/>
                </a:solidFill>
                <a:latin typeface="Old Standard TT"/>
                <a:ea typeface="Old Standard TT"/>
                <a:cs typeface="Old Standard TT"/>
                <a:sym typeface="Old Standard TT"/>
              </a:rPr>
              <a:t>All-Pairs Shortest Paths</a:t>
            </a:r>
            <a:endParaRPr sz="4500">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