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97960" y="2152440"/>
            <a:ext cx="8221680" cy="38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24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1D095ED-6A0C-4E45-BDFB-783BD0CABC70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46" name="CustomShape 2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6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AF47791-9C00-4A5B-ACB3-866083FEFF46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230120"/>
            <a:ext cx="3999600" cy="3338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832280" y="1230120"/>
            <a:ext cx="3999600" cy="3338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586E68D-5549-452A-BDC3-F4BB43DEEFE0}" type="slidenum">
              <a:rPr b="0" lang="en-IN" sz="1000" spc="-1" strike="noStrike">
                <a:solidFill>
                  <a:srgbClr val="434343"/>
                </a:solidFill>
                <a:latin typeface="Roboto"/>
                <a:ea typeface="Robo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4575A1F-375D-4FB8-AE3C-04591627638E}" type="slidenum">
              <a:rPr b="0" lang="en-IN" sz="1000" spc="-1" strike="noStrike">
                <a:solidFill>
                  <a:srgbClr val="434343"/>
                </a:solidFill>
                <a:latin typeface="Roboto"/>
                <a:ea typeface="Robo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70" name="CustomShape 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4"/>
            <p:cNvSpPr/>
            <p:nvPr/>
          </p:nvSpPr>
          <p:spPr>
            <a:xfrm flipH="1" rot="10800000">
              <a:off x="7113240" y="101520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5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6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PlaceHolder 7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BD572BD-FA59-4D80-A3C9-F37F24BF08AE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7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BACKTRACKING</a:t>
            </a:r>
            <a:br/>
            <a:r>
              <a:rPr b="0" lang="en-IN" sz="3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TOPIC-N QUEEN 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5138280" y="3969000"/>
            <a:ext cx="3470400" cy="814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BY-ROHIT BYAS SHERWAN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(Roll no - 181210043)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42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ANY QUESTION?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74200" y="172440"/>
            <a:ext cx="7505280" cy="1526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INTRODUCTION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Backtracking is an algorithmic-technique for solving problems recursively by trying to build a solution incrementally, one piece at a time, removing those solutions that fail to satisfy the constraints of the problem at any point of time.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PROBLEM STATEMENT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19000" y="191880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1.The N Queen is the problem of placing N chess queens on an N×N chessboard so that no two queens attack each other.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2.Print all solutions to N-Queen problem.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84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ALGORITHM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518760" y="1101240"/>
            <a:ext cx="7805880" cy="3337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idea is to place queens one by one in different columns, starting from the leftmost column.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When we place a queen in a column, we check for clashes with already placed queens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 the current column, if we find a row for which there is no clash, we mark this row and column as part of the solution.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If we do not find such a row due to clashes then we backtrack and return false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19000" y="323280"/>
            <a:ext cx="7505280" cy="691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Code explanation-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19000" y="1014840"/>
            <a:ext cx="3685680" cy="3423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int main(){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</a:t>
            </a: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char board[100][100] ;  //maximum size 100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</a:t>
            </a: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int n;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</a:t>
            </a: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cin&gt;&gt;n;  //n*n chess board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</a:t>
            </a: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for(int x=0;x&lt;n;x++){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        </a:t>
            </a: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for(int y=0;y&lt;n;y++){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            </a:t>
            </a: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board[x][y]='.';  }    }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</a:t>
            </a: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solveNQueen(board,n,0);                                   //function to give desire  configuration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return 0; }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</a:t>
            </a:r>
            <a:r>
              <a:rPr b="0" lang="en-IN" sz="1200" spc="-1" strike="noStrike">
                <a:solidFill>
                  <a:srgbClr val="434343"/>
                </a:solidFill>
                <a:latin typeface="Roboto"/>
                <a:ea typeface="Roboto"/>
              </a:rPr>
              <a:t>	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4740120" y="1014840"/>
            <a:ext cx="4092120" cy="3975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    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IN" sz="18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solveNqueen-- This function will return true if valid  configuration exits and print it, otherwise it will return false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18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canPlace- This function will return true if the position is valid and false if we can not place the queen.  Basically it will check for top left diagonal , top right diagonal , column and row 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19000" y="308880"/>
            <a:ext cx="7505280" cy="61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Code explanation-solveNQueen function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91560" y="1029240"/>
            <a:ext cx="3813120" cy="340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bool solveNQueen(char board[][100],int n,int row){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if(row==n){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for(int x=0;x&lt;n;x++){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for(int y=0;y&lt;n;y++){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cout&lt;&lt;board[x][y]&lt;&lt;" "  }  cout&lt;&lt;endl;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return true;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4572000" y="1029240"/>
            <a:ext cx="3685680" cy="3409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for(int pos=0;pos&lt;n;pos++){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if(canPlace(board,row,pos,n)){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    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board[row][pos]='Q';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bool nextQ = solveNQueen(board,n,row+1);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if(nextQ==true) {   return true   ;}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    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board[row][pos]='.';  } 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///Backtracking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return false;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11760" y="107280"/>
            <a:ext cx="8520120" cy="691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Code explanation-canPlace function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311760" y="798480"/>
            <a:ext cx="3999600" cy="3769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bool canPlace(char board[][100],int row,int col,int n){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for(int i=0;i&lt;n;i++){//Row case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if(board[row][i]=='Q'){  return false; }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for(int i=0;i&lt;n;i++){ //col case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if(board[i][col]=='Q'){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return false;  }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int i=row,j=col;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4832280" y="928440"/>
            <a:ext cx="3999600" cy="3640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while(i&gt;=0&amp;&amp;j&gt;=0){  //top left diagonal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if(board[i][j]=='Q'){    return false;      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I--;    j--;  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i=row,j=col;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while(i&gt;=0 &amp;&amp; j&lt;n){// top right diagonal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if(board[i][j]=='Q'){    return false; 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I--;    j++;   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    </a:t>
            </a: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return true;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1400" spc="-1" strike="noStrike">
                <a:solidFill>
                  <a:srgbClr val="434343"/>
                </a:solidFill>
                <a:latin typeface="Roboto"/>
                <a:ea typeface="Roboto"/>
              </a:rPr>
              <a:t>}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2. PRINT ALL SOLUTION TO N QUEEN PROBLEM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To print all solution we can use a small hack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IN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Inside the solveNQueen problem if we return false instead of true. Then  recursion will go on finding the valid  configuration.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IN" sz="2400" spc="-1" strike="noStrike">
                <a:solidFill>
                  <a:srgbClr val="434343"/>
                </a:solidFill>
                <a:latin typeface="Times New Roman"/>
                <a:ea typeface="Times New Roman"/>
              </a:rPr>
              <a:t>So  we get all solutions.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11760" y="410040"/>
            <a:ext cx="8520120" cy="4732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a3990"/>
                </a:solidFill>
                <a:latin typeface="Times New Roman"/>
                <a:ea typeface="Times New Roman"/>
              </a:rPr>
              <a:t>TIME  COMPLEXITY</a:t>
            </a:r>
            <a:br/>
            <a:br/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 Complexity: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O(N!)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lang="en-IN" sz="1800" spc="-1" strike="noStrike">
                <a:solidFill>
                  <a:srgbClr val="282829"/>
                </a:solidFill>
                <a:latin typeface="Roboto"/>
                <a:ea typeface="Roboto"/>
              </a:rPr>
              <a:t>checking all the possible solutions pow(n,n) arrangements)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where</a:t>
            </a:r>
            <a:br/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N: number of row/column in chess board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2020-04-18T16:05:02Z</dcterms:modified>
  <cp:revision>2</cp:revision>
  <dc:subject/>
  <dc:title/>
</cp:coreProperties>
</file>