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588c2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588c2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88c2ab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88c2ab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588c2ab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588c2ab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588c2ab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588c2ab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588c2a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588c2a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588c2a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588c2a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20652"/>
            <a:ext cx="8222100" cy="14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GREEDY METHOD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TOPIC-POLICEMAN CATCHES THIEVES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38125" y="3969175"/>
            <a:ext cx="34707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BY-ROHIT BYAS SHERWAN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(Roll no - 181210043)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74225" y="172400"/>
            <a:ext cx="75057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Greedy is an algorithmic paradigm that builds up a solution piece by piece, always choosing the next piece that offers the most obvious and immediate benefit.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 the problems where choosing locally optimal also leads to global solution are best fit for Greedy.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19150" y="1017800"/>
            <a:ext cx="75057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Given an array of size n that has the following specifications: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element in the array contains either a policeman or a thief.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policeman can catch only one thief.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policeman cannot catch a thief who is more than K units away from the policeman.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need to find the maximum number of thieves that can be caught.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84607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18675" y="1101275"/>
            <a:ext cx="78063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Get the lowest index of policeman p and thief t. Make an allotment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|p-t| &lt;= k and increment to the next p and t found.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Otherwise increment min(p, t) to the next p or t found.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Repeat above two steps until next p and t are found.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Return the number of allotments made.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19150" y="323275"/>
            <a:ext cx="75057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19150" y="1014775"/>
            <a:ext cx="36861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policeThief(char arr[], int n, int k)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       int res = 0;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vector&lt;int&gt; thi;     vector&lt;int&gt; pol;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for (int i = 0; i &lt; n; i++) { </a:t>
            </a:r>
            <a:r>
              <a:rPr lang="en"/>
              <a:t>// store indices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 (arr[i] == 'P')      pol.push_back(i);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else if (arr[i] == 'T')     thi.push_back(i);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}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 track lowest current indices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 thief: thi[l], police: pol[r]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l = 0, r = 0;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740100" y="1014775"/>
            <a:ext cx="40923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while (l &lt; thi.size() &amp;&amp; r &lt; pol.size()) {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// can be caught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if (abs(thi[l] - pol[r]) &lt;= k) {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res++;     l++;   r++;  }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// increment the minimum index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else if (thi[l] &lt; pol[r])      l++;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else     r++;  }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return res;  }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 AND SPACE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O(N)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N: size of array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