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88c2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88c2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88c2a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88c2a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588c2ab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588c2ab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588c2ab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588c2ab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588c2a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588c2a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588c2a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588c2a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88c2a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588c2a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TOPIC-COIN CHANGE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38125" y="3969175"/>
            <a:ext cx="34707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BY-ROHIT BYAS SHERWAN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Dynamic Programming is mainly an optimization over plain recursion.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Wherever we see a recursive solution that has repeated calls for same inputs, we can optimize it using Dynamic Programming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idea is to simply store the results of subproblems, so that we do not have to re-compute them when needed later.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simple optimization reduces time complexities from exponential to polynomial.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Given a value N, if we want to make change for N cents, and we have infinite supply of each of S = { S1, S2, .. , Sm} valued coins, how many ways can we make the change?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The order of coins doesn’t matter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84607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DP?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count the total number of solutions, we can divide all set solutions into two sets.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 Solutions that do not contain mth coin (or Sm).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Solutions that contain at least one Sm.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count(S[], m, n) be the function to count the number of solutions, then it can be written as sum of count(S[], m-1, n) and count(S[], m, n-Sm).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should be noted that the above function computes the same subproblems again and again(recursion tree).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Recomputations of same subproblems can be avoided by constructing a temporary array   table[][] in bottom up manner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arr[]- for storing set of coins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2.count(arr, m, n)-funtion to return answer(how many ways we can make change)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 - 1. Include the coin 2. Exclude the coin 3. Add 1+2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value of coin &gt;M(change to make) then just copy.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explantion-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 count( int S[], int m, int n 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{ //we need a two dimensional matrix to store the result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int table[m+1][n+1];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// Initialize all table values as 0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memset(table, 0, sizeof(table));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// Base case (If given value is 0)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for(int i=0;i&lt;m;i++)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{table[0][i] = 1;}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832400" y="1229975"/>
            <a:ext cx="39999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for(int i=1;i&lt;=m;i++)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for(int j=1;j&lt;=n;j++) 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if(S[i-1]&gt;j){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	table[i][j]=table[i-1][j];}      // if value is greater then m then just copy				           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{table[i][j]=table[i-1][j]+table[i][j-(i-1)];}            // else use result from subproblem and calulate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}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return table[m][n];}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O(mn)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M: total change to make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N: number of coins  in sets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