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88c2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88c2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88c2a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88c2a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588c2ab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588c2ab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588c2aba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588c2aba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588c2a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588c2a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588c2a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588c2a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88c2a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588c2a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20652"/>
            <a:ext cx="8222100" cy="14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BRANCH AND BOUND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TOPIC-0/1 KNAPSACK PROBLEM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38125" y="3969175"/>
            <a:ext cx="34707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BY-ROHIT BYAS SHERWAN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(Roll no - 181210043)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74225" y="172400"/>
            <a:ext cx="75057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and bound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an algorithm design paradigm which is generally used for solving combinatorial optimization problems.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These problems are typically exponential in terms of time complexity and may require exploring all possible permutations in worst case.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Branch and Bound Algorithm technique solves these problems relatively quickly.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PRINTING ITEMS IN 0/1 KNAPSACK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19150" y="1494200"/>
            <a:ext cx="75057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Given weights and values of n items, put these items in a knapsack of capacity W to get the maximum total value in the knapsack.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Basically, find out the items such that sum of the weights of those items of given subset is smaller than or equal to W.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8507" y="136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18675" y="1101275"/>
            <a:ext cx="78063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val[] = {1, 4, 5, 7}, wt[] = {1, 3, 4, 5}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 = 7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make a 2d Knapsack table  will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Look like this ----&gt;&gt;&gt;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Start backtracking from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K[n][W].Here K[n][W] is 9.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00" y="136250"/>
            <a:ext cx="4765200" cy="4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8125"/>
            <a:ext cx="8520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Since, this value comes from the top , the item in this row is not included.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 vertically upward in the table without including this in the knapsack. Now, this value K[n-1][W] which is 9 doesn’t come from the top which means the item in this row is included and go vertically up and then left by the weight of the included item.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Continuing this process include weights 3 and 4 with total value 9 in the knapsack.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19150" y="323275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19150" y="1014775"/>
            <a:ext cx="36861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void printknapSack(int W, int wt[], int val[], int n)   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 i, w;   int K[n + 1][W + 1];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for (i = 0; i &lt;= n; i++) { //bottom 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for (w = 0; w &lt;= W; w++) 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if (i == 0 || w == 0)     K[i][w] = 0;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else if (wt[i - 1] &lt;= w)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K[i][w] = max(val[i - 1] +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K[i - 1][w - wt[i - 1]], K[i - 1][w]);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else     K[i][w] = K[i - 1][w]; }  }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740100" y="1014775"/>
            <a:ext cx="40923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int res = K[n][W];// store result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printf("%d\n", res);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 = W;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for (i = n; i &gt; 0 &amp;&amp; res &gt; 0; i--) 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if (res == K[i - 1][w])      continue;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else { 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printf("%d ", wt[i - 1]); // itme included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 = res - val[i - 1]; // weight included value deducted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w = w - wt[i - 1];    }     }         }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 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O(nW) where n is the number of items and W is the capacity of knapsack.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