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588c2ab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588c2ab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588c2ab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588c2ab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588c2ab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588c2ab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588c2aba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588c2ab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588c2aba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588c2aba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588c2aba_0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4588c2aba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4588c2a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4588c2a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588c2a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588c2a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DIVIDE AND CONQUER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TOPIC-MERGE SORT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138125" y="3969175"/>
            <a:ext cx="34707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BY-ROHIT BYAS SHERWAN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(Roll no - 181210043)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74225" y="744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Divide and Conquer is an algorithmic paradigm. A typical Divide and Conquer algorithm solves a problem using following three steps.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Divide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Break the given problem into subproblems of same type.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Conquer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Recursively solve these subproblems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Combine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Appropriately combine the answers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18687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classic example of Divide and Conquer is Merge sort. In Merge Sort, we divide array into two halves, sort the two halves recursively, and then merge the sorted halves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84607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following diagram from  shows the complete merge sort process for an example array {38, 27, 43, 3, 9, 82, 10}.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518675" y="1101275"/>
            <a:ext cx="78063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00" y="1101275"/>
            <a:ext cx="8520601" cy="340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divides input array in two halves, calls itself for the two halves and then merges the two sorted halves.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merge() function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used for merging two halves. The merge(arr, l, m, r) is key process that assumes that arr[l..m] and arr[m+1..r] are sorted and merges the two sorted sub-arrays into one.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323275"/>
            <a:ext cx="75057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explanation- Mergesort function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014775"/>
            <a:ext cx="36861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/* l is for left index and r is right index of the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sub-array of arr to be sorted */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void mergeSort(int arr[], int l, int r) {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if (l &lt; r) {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// Same as (l+r)/2, but avoids overflow for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// large l and h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200"/>
              <a:t>	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idx="2" type="body"/>
          </p:nvPr>
        </p:nvSpPr>
        <p:spPr>
          <a:xfrm>
            <a:off x="4740100" y="1014775"/>
            <a:ext cx="4092300" cy="3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int m = l+(r-l)/2;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// Sort first and second halves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mergeSort(arr, l, m);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mergeSort(arr, m+1, r);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// call merge function to merge the result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merge(arr, l, m, r);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}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308850"/>
            <a:ext cx="75057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 explanation-merge function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691575" y="1029250"/>
            <a:ext cx="38136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merge(int arr[], int l, int m, int r)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int i, j, k;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int n1 = m - l + 1;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int n2 =  r - m;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int L[n1], R[n2]; // temp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for (i = 0; i &lt; n1; i++)     L[i] = arr[l + i];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for (j = 0; j &lt; n2; j++)     R[j] = arr[m + 1+ j];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4572000" y="1029250"/>
            <a:ext cx="36861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 Merge the temp arrays back into arr[l..r]*/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(i &lt; n1 &amp;&amp; j &lt; n2) 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if (L[i] &lt;= R[j]) {    arr[k] = L[i];    i++;    </a:t>
            </a: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/>
              <a:t>else{   arr[k] = R[j];   j++;     }    k++;  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//copy remaining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while (i &lt; n1){   arr[k] = L[i];    i++;   k++   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while (j &lt; n2){    arr[k] = R[j];    j++;     k++;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10000"/>
            <a:ext cx="85206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 AND SPACE COMPLEXITY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Complexity: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O(nlogn)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Auxiliary Space: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O(n)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N: number of elements in array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ANY QUESTION?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