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4588c2aba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4588c2aba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4588c2ab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4588c2ab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4588c2aba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4588c2aba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4588c2aba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4588c2aba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4588c2aba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4588c2aba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4588c2aba_0_1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4588c2aba_0_1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4588c2aba_0_2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4588c2aba_0_2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4588c2aba_0_2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4588c2aba_0_2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4588c2aba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4588c2aba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BACKTRACKING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TOPIC-N QUEEN 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138125" y="3969175"/>
            <a:ext cx="3470700" cy="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BY-ROHIT BYAS SHERWAN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(Roll no - 181210043)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ANY QUESTION?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74225" y="172400"/>
            <a:ext cx="7505700" cy="15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Backtracking is an algorithmic-technique for solving problems recursively by trying to build a solution incrementally, one piece at a time, removing those solutions that fail to satisfy the constraints of the problem at any point of time.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19150" y="1918687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1.The N Queen is the problem of placing N chess queens on an N×N chessboard so that no two queens attack each other.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2.Print all solutions to N-Queen problem.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284607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518675" y="1101275"/>
            <a:ext cx="7806300" cy="3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idea is to place queens one by one in different columns, starting from the leftmost column.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When we place a queen in a column, we check for clashes with already placed queens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the current column, if we find a row for which there is no clash, we mark this row and column as part of the solution.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If we do not find such a row due to clashes then we backtrack and return false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19150" y="323275"/>
            <a:ext cx="75057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Code explanation-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819150" y="1014775"/>
            <a:ext cx="3686100" cy="3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int main(){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char board[100][100] ;  //maximum size 100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int n;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cin&gt;&gt;n;  //n*n chess board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for(int x=0;x&lt;n;x++){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        for(int y=0;y&lt;n;y++){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            board[x][y]='.'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; 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}    }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solveNQueen(board,n,0);                                   //function to give desire  configuration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return 0; }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200"/>
              <a:t>	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2" type="body"/>
          </p:nvPr>
        </p:nvSpPr>
        <p:spPr>
          <a:xfrm>
            <a:off x="4740100" y="1014775"/>
            <a:ext cx="4092300" cy="39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solveNqueen-- This function will return true if valid  configuration exits and print it, otherwise it will return false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canPlace- This function will return true if the position is valid and false if we can not place the queen.  Basically it will check for top left diagonal , top right diagonal , column and row 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819150" y="308850"/>
            <a:ext cx="7505700" cy="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Code explanation-solveNQueen function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691575" y="1029250"/>
            <a:ext cx="3813600" cy="3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bool solveNQueen(char board[][100],int n,int row){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if(row==n){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for(int x=0;x&lt;n;x++)</a:t>
            </a: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r>
              <a:rPr lang="en"/>
              <a:t> </a:t>
            </a:r>
            <a:r>
              <a:rPr lang="en"/>
              <a:t>    </a:t>
            </a:r>
            <a:r>
              <a:rPr lang="en"/>
              <a:t>for(int y=0;y&lt;n;y++){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r>
              <a:rPr lang="en"/>
              <a:t> </a:t>
            </a:r>
            <a:r>
              <a:rPr lang="en"/>
              <a:t> cout&lt;&lt;board[x][y]&lt;&lt;" "  }  cout&lt;&lt;endl; 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return true;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2" type="body"/>
          </p:nvPr>
        </p:nvSpPr>
        <p:spPr>
          <a:xfrm>
            <a:off x="4572000" y="1029250"/>
            <a:ext cx="3686100" cy="3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for(int pos=0;pos&lt;n;pos++){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if(canPlace(board,row,pos,n)){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board[row][pos]='Q';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bool nextQ = solveNQueen(board,n,row+1);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if(nextQ==true) {   return true   ;}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board[row][pos]='.';  }  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///Backtracking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return false;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107150"/>
            <a:ext cx="85206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Code explanation-canPlace function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798650"/>
            <a:ext cx="39999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 canPlace(char board[][100],int row,int col,int n){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for(int i=0;i&lt;n;i++){</a:t>
            </a:r>
            <a:r>
              <a:rPr lang="en"/>
              <a:t>//Row case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if(board[row][i]=='Q'){  return false; } 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for(int i=0;i&lt;n;i++){ //col case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if(board[i][col]=='Q'){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return false;  } 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int i=row,j=col;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2" type="body"/>
          </p:nvPr>
        </p:nvSpPr>
        <p:spPr>
          <a:xfrm>
            <a:off x="4832400" y="928375"/>
            <a:ext cx="39999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while(i&gt;=0&amp;&amp;j&gt;=0){  //top left diagonal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if(board[i][j]=='Q'){    return false;       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I--;    j--;   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i=row,j=col;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while(i&gt;=0 &amp;&amp; j&lt;n){// top right diagonal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if(board[i][j]=='Q'){    return false;  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I--;    j++;  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return true;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2. PRINT ALL SOLUTION TO N QUEEN PROBLEM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To print all solution we can use a small hack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Inside the solveNQueen problem if we return false instead of true. Then  recursion will go on finding the valid  configuration.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So  we get all solutions.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47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TIME  AND SPACE COMPLEXITY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Time Complexity: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O(N!)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800">
                <a:solidFill>
                  <a:srgbClr val="282829"/>
                </a:solidFill>
                <a:highlight>
                  <a:srgbClr val="FFFFFF"/>
                </a:highlight>
              </a:rPr>
              <a:t>checking all the possible solutions pow(n,n) </a:t>
            </a:r>
            <a:r>
              <a:rPr lang="en" sz="1800">
                <a:solidFill>
                  <a:srgbClr val="282829"/>
                </a:solidFill>
                <a:highlight>
                  <a:srgbClr val="FFFFFF"/>
                </a:highlight>
              </a:rPr>
              <a:t>arrangements</a:t>
            </a:r>
            <a:r>
              <a:rPr lang="en" sz="1800">
                <a:solidFill>
                  <a:srgbClr val="282829"/>
                </a:solidFill>
                <a:highlight>
                  <a:srgbClr val="FFFFFF"/>
                </a:highlight>
              </a:rPr>
              <a:t>)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here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N: number of row/column in chess board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