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ss Valderama" userId="2348efd5fd04ffc8" providerId="LiveId" clId="{E78C3265-C987-422A-9C15-5F09FC00FA14}"/>
    <pc:docChg chg="modSld">
      <pc:chgData name="John Ross Valderama" userId="2348efd5fd04ffc8" providerId="LiveId" clId="{E78C3265-C987-422A-9C15-5F09FC00FA14}" dt="2019-07-10T13:40:58.791" v="3" actId="20577"/>
      <pc:docMkLst>
        <pc:docMk/>
      </pc:docMkLst>
      <pc:sldChg chg="modSp">
        <pc:chgData name="John Ross Valderama" userId="2348efd5fd04ffc8" providerId="LiveId" clId="{E78C3265-C987-422A-9C15-5F09FC00FA14}" dt="2019-07-10T13:40:58.791" v="3" actId="20577"/>
        <pc:sldMkLst>
          <pc:docMk/>
          <pc:sldMk cId="0" sldId="258"/>
        </pc:sldMkLst>
        <pc:spChg chg="mod">
          <ac:chgData name="John Ross Valderama" userId="2348efd5fd04ffc8" providerId="LiveId" clId="{E78C3265-C987-422A-9C15-5F09FC00FA14}" dt="2019-07-10T13:40:58.791" v="3" actId="20577"/>
          <ac:spMkLst>
            <pc:docMk/>
            <pc:sldMk cId="0" sldId="258"/>
            <ac:spMk id="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0296cd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0296cd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0296cd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0296cd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0296cd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0296cd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0296cd6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0296cd6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296cd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0296cd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039dc5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039dc5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0296cd6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0296cd6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Milk Prices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Ross Valderama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to predict milk prices: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Milk Sales Prices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Cheddar Sales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Barrel Cheddar Sales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Milk produced per cow has increased each year.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Decline in milk cows until 2010 with a slight increase each year.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Price of milk held steady around $12 to $13 until 2010.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2010+ milk prices were $16+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195375"/>
            <a:ext cx="52292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Milk Prices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00" y="1853850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Training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53850"/>
            <a:ext cx="3676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Testing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8538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current observations it’s not enough for a neural network.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improve the model: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Acquire more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alternative models: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Statistical Machine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Streamline</vt:lpstr>
      <vt:lpstr>Future Milk Prices</vt:lpstr>
      <vt:lpstr>Features</vt:lpstr>
      <vt:lpstr>Trends</vt:lpstr>
      <vt:lpstr>Trends</vt:lpstr>
      <vt:lpstr>Milk Prices</vt:lpstr>
      <vt:lpstr>Model: Training</vt:lpstr>
      <vt:lpstr>Model: Testing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Milk Prices</dc:title>
  <cp:lastModifiedBy>John Ross Valderama</cp:lastModifiedBy>
  <cp:revision>1</cp:revision>
  <dcterms:modified xsi:type="dcterms:W3CDTF">2019-07-10T13:41:34Z</dcterms:modified>
</cp:coreProperties>
</file>