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0296cd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0296cd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0296cd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0296cd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0296cd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0296cd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0296cd6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0296cd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296cd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0296cd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039dc5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039dc5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0296cd6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0296cd6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Milk Prices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Ross Valderama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to predict milk prices: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ilk Sales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Cheddar Sales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Barrel Cheddar Sales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Milk produced per cow has increased each year.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2017: 23149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Decline in milk cows until 2010 with a slight increase each year.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 of milk held steady around $12 to $13 until 2010.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2010+ milk prices were $16+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195375"/>
            <a:ext cx="52292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Milk Prices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00" y="1853850"/>
            <a:ext cx="4572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Training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853850"/>
            <a:ext cx="3676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Testing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8538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current observations it’s not enough for a neural network.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improve the model: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Acquire more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alternative 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Statistical Machine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