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38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2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810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6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4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9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0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0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7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5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4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5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Demand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 USDA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044535"/>
              </p:ext>
            </p:extLst>
          </p:nvPr>
        </p:nvGraphicFramePr>
        <p:xfrm>
          <a:off x="352131" y="1837034"/>
          <a:ext cx="4970493" cy="37782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967"/>
                <a:gridCol w="495794"/>
                <a:gridCol w="495794"/>
                <a:gridCol w="495794"/>
                <a:gridCol w="495794"/>
                <a:gridCol w="495794"/>
                <a:gridCol w="602484"/>
                <a:gridCol w="495794"/>
                <a:gridCol w="602484"/>
                <a:gridCol w="495794"/>
              </a:tblGrid>
              <a:tr h="1259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Supply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USDA net removals, barters, and CCC donations</a:t>
                      </a:r>
                      <a:r>
                        <a:rPr lang="en-US" sz="700" u="none" strike="noStrike" baseline="30000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Commercial use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50376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Year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Beginning commercial stocks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Production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Imports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Total supply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Domestic commercial disappearance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Commercial exports</a:t>
                      </a:r>
                      <a:r>
                        <a:rPr lang="en-US" sz="700" u="none" strike="noStrike" baseline="30000">
                          <a:effectLst/>
                        </a:rPr>
                        <a:t>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Total commercial </a:t>
                      </a:r>
                      <a:r>
                        <a:rPr lang="en-US" sz="700" u="none" strike="noStrike" dirty="0" err="1" smtClean="0">
                          <a:effectLst/>
                        </a:rPr>
                        <a:t>disappearanc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Ending commercial stocks</a:t>
                      </a:r>
                      <a:r>
                        <a:rPr lang="en-US" sz="700" u="none" strike="noStrike" baseline="30000">
                          <a:effectLst/>
                        </a:rPr>
                        <a:t>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1264.5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1277.7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77.8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1139.6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44.5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1184.1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1174.5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1194.9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1157.1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24.3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1181.4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1151.3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1177.1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38.4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1118.2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1118.2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1168.0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1229.5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1197.2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1197.2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25.9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1277.1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1318.6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1290.0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1290.0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24.9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24.9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1256.0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1296.9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1262.7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1264.1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24.0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24.0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1231.8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45.5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1301.3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1242.5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1245.8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55.5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55.5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1355.1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1428.2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1267.9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1270.9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157.3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157.3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1242.4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1415.9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1293.1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1293.4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1246.7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1377.3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-6.6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1325.9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1339.0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44.9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44.9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1347.4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1414.0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1345.7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1355.4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58.5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58.5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1448.4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1526.4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1399.4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1417.9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108.5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108.5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1532.7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1658.2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1430.5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72.6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1503.1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155.1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155.1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1644.1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1811.9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1517.5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175.4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1692.9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119.0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119.0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1572.5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1707.0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23.3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1524.6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1550.7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133.0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133.0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1564.0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1705.1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1524.1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1617.7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81.7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81.7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1809.8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1901.7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1679.7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115.1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1794.8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106.9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106.9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1859.5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1981.6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1733.1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95.5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1828.6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153.0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153.0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1862.5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2027.3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1736.5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178.3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1914.8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1855.3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24.1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1991.9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1757.2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1887.2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104.7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104.7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1849.5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41.3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1995.6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1803.2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1840.5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155.1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155.1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1839.4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52.2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2046.7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1846.1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1880.7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166.0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166.0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1847.5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57.8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2071.3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1855.9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46.6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168.8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168.8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1891.0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78.8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2138.6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1901.2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58.0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1959.2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179.3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009577" y="1264555"/>
            <a:ext cx="14013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USDA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23717" y="1258669"/>
            <a:ext cx="22653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Data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184" y="1905000"/>
            <a:ext cx="4677428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9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 Over Month Demand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1" y="2126222"/>
            <a:ext cx="6811806" cy="377762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Demand for butter is growing year over year</a:t>
            </a:r>
          </a:p>
          <a:p>
            <a:r>
              <a:rPr lang="en-US" dirty="0" smtClean="0"/>
              <a:t>Butter demand peaks in November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9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1" y="2126222"/>
            <a:ext cx="6595976" cy="337579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Butter production is increasing to meet demand</a:t>
            </a:r>
          </a:p>
          <a:p>
            <a:r>
              <a:rPr lang="en-US" dirty="0" smtClean="0"/>
              <a:t>Days of production peaks in July/August to meet the increase in demand during the holidays.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60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</TotalTime>
  <Words>324</Words>
  <Application>Microsoft Office PowerPoint</Application>
  <PresentationFormat>Widescreen</PresentationFormat>
  <Paragraphs>269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Wisp</vt:lpstr>
      <vt:lpstr>Finding Demand</vt:lpstr>
      <vt:lpstr>Reverse Engineering USDA Data</vt:lpstr>
      <vt:lpstr>Month Over Month Demand</vt:lpstr>
      <vt:lpstr>Production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Demand</dc:title>
  <dc:creator>John Valderama</dc:creator>
  <cp:lastModifiedBy>John Valderama</cp:lastModifiedBy>
  <cp:revision>4</cp:revision>
  <dcterms:created xsi:type="dcterms:W3CDTF">2019-09-27T15:25:15Z</dcterms:created>
  <dcterms:modified xsi:type="dcterms:W3CDTF">2019-09-27T16:07:42Z</dcterms:modified>
</cp:coreProperties>
</file>