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38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10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C156-9528-40A1-8572-9D66CCC8F53F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92499A-9885-4E44-A2A4-E1E3228B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USDA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044535"/>
              </p:ext>
            </p:extLst>
          </p:nvPr>
        </p:nvGraphicFramePr>
        <p:xfrm>
          <a:off x="352131" y="1837034"/>
          <a:ext cx="4970493" cy="3778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967"/>
                <a:gridCol w="495794"/>
                <a:gridCol w="495794"/>
                <a:gridCol w="495794"/>
                <a:gridCol w="495794"/>
                <a:gridCol w="495794"/>
                <a:gridCol w="602484"/>
                <a:gridCol w="495794"/>
                <a:gridCol w="602484"/>
                <a:gridCol w="495794"/>
              </a:tblGrid>
              <a:tr h="12594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Supply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USDA net removals, barters, and CCC donations</a:t>
                      </a:r>
                      <a:r>
                        <a:rPr lang="en-US" sz="700" u="none" strike="noStrike" baseline="30000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Commercial 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5037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Beginning commercial stocks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Production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Imports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Total supply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Domestic commercial disappearance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Commercial exports</a:t>
                      </a:r>
                      <a:r>
                        <a:rPr lang="en-US" sz="700" u="none" strike="noStrike" baseline="30000">
                          <a:effectLst/>
                        </a:rPr>
                        <a:t> 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Total commercial </a:t>
                      </a:r>
                      <a:r>
                        <a:rPr lang="en-US" sz="700" u="none" strike="noStrike" dirty="0" err="1" smtClean="0">
                          <a:effectLst/>
                        </a:rPr>
                        <a:t>disappearanc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Ending commercial stocks</a:t>
                      </a:r>
                      <a:r>
                        <a:rPr lang="en-US" sz="700" u="none" strike="noStrike" baseline="30000">
                          <a:effectLst/>
                        </a:rPr>
                        <a:t> 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1277.7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1139.6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1184.1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1174.5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1181.4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1177.1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1168.0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1229.5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25.9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1277.1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1231.8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1245.8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1428.2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1267.9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1270.9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1415.9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1246.7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-6.6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1347.4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1414.0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1345.7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1355.4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1448.4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1526.4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1399.4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1417.9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1658.2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1430.5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72.6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1644.1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1811.9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1517.5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1692.9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1572.5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1707.0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1564.0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1705.1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1524.1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1617.7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1809.8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1679.7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1794.8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1981.6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1828.6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2027.3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1736.5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178.3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1914.8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1855.3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1991.9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1887.2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1995.6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1803.2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1839.4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2046.7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1846.1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1880.7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1847.5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57.8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2071.3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1855.9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46.6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  <a:tr h="12594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1891.0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78.8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2138.6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58.0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1959.2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179.3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7" marR="6297" marT="6297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09577" y="1264555"/>
            <a:ext cx="1401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USDA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3717" y="1258669"/>
            <a:ext cx="22653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Data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184" y="1905000"/>
            <a:ext cx="467742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Over Month Demand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" y="2126222"/>
            <a:ext cx="6811806" cy="377762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Demand for butter is growing year over year</a:t>
            </a:r>
          </a:p>
          <a:p>
            <a:r>
              <a:rPr lang="en-US" dirty="0" smtClean="0"/>
              <a:t>Butter demand peaks in November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9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" y="2126222"/>
            <a:ext cx="6595976" cy="337579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Butter production is increasing to meet demand</a:t>
            </a:r>
          </a:p>
          <a:p>
            <a:r>
              <a:rPr lang="en-US" dirty="0" smtClean="0"/>
              <a:t>Days of production peaks in July/August to meet the increase in demand during the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 Trade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6" y="2771257"/>
            <a:ext cx="5361974" cy="29027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63" y="2771257"/>
            <a:ext cx="4943266" cy="2902775"/>
          </a:xfrm>
        </p:spPr>
      </p:pic>
      <p:sp>
        <p:nvSpPr>
          <p:cNvPr id="7" name="Rectangle 6"/>
          <p:cNvSpPr/>
          <p:nvPr/>
        </p:nvSpPr>
        <p:spPr>
          <a:xfrm>
            <a:off x="1972315" y="2107296"/>
            <a:ext cx="27735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Imports vs Exports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6109" y="2107296"/>
            <a:ext cx="1843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 Exports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9706" y="5651157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Exporting more butter than we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Butter market is growing</a:t>
            </a:r>
          </a:p>
          <a:p>
            <a:pPr lvl="1"/>
            <a:r>
              <a:rPr lang="en-US" dirty="0" smtClean="0"/>
              <a:t>Demand is up and production is keeping up</a:t>
            </a:r>
          </a:p>
          <a:p>
            <a:r>
              <a:rPr lang="en-US" dirty="0" smtClean="0"/>
              <a:t>Demand for butter peaks in November</a:t>
            </a:r>
          </a:p>
          <a:p>
            <a:r>
              <a:rPr lang="en-US" dirty="0" smtClean="0"/>
              <a:t>Net trade is positive, we are exporting more butter than importing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69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369</Words>
  <Application>Microsoft Office PowerPoint</Application>
  <PresentationFormat>Widescreen</PresentationFormat>
  <Paragraphs>278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Finding Demand</vt:lpstr>
      <vt:lpstr>Reverse Engineering USDA Data</vt:lpstr>
      <vt:lpstr>Month Over Month Demand</vt:lpstr>
      <vt:lpstr>Production</vt:lpstr>
      <vt:lpstr>Butter Trade</vt:lpstr>
      <vt:lpstr>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Demand</dc:title>
  <dc:creator>John Valderama</dc:creator>
  <cp:lastModifiedBy>John Valderama</cp:lastModifiedBy>
  <cp:revision>9</cp:revision>
  <dcterms:created xsi:type="dcterms:W3CDTF">2019-09-27T15:25:15Z</dcterms:created>
  <dcterms:modified xsi:type="dcterms:W3CDTF">2019-09-27T16:28:25Z</dcterms:modified>
</cp:coreProperties>
</file>