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Ross Valderama" userId="2348efd5fd04ffc8" providerId="LiveId" clId="{B78EB323-6562-7149-BD15-08E01FFD069A}"/>
    <pc:docChg chg="addSld delSld modSld">
      <pc:chgData name="John Ross Valderama" userId="2348efd5fd04ffc8" providerId="LiveId" clId="{B78EB323-6562-7149-BD15-08E01FFD069A}" dt="2019-04-08T15:36:52.514" v="381" actId="20577"/>
      <pc:docMkLst>
        <pc:docMk/>
      </pc:docMkLst>
      <pc:sldChg chg="add del">
        <pc:chgData name="John Ross Valderama" userId="2348efd5fd04ffc8" providerId="LiveId" clId="{B78EB323-6562-7149-BD15-08E01FFD069A}" dt="2019-04-07T05:14:01.622" v="1" actId="2696"/>
        <pc:sldMkLst>
          <pc:docMk/>
          <pc:sldMk cId="798829717" sldId="259"/>
        </pc:sldMkLst>
      </pc:sldChg>
      <pc:sldChg chg="addSp delSp modSp add">
        <pc:chgData name="John Ross Valderama" userId="2348efd5fd04ffc8" providerId="LiveId" clId="{B78EB323-6562-7149-BD15-08E01FFD069A}" dt="2019-04-07T05:16:44.083" v="63" actId="20577"/>
        <pc:sldMkLst>
          <pc:docMk/>
          <pc:sldMk cId="1899073140" sldId="259"/>
        </pc:sldMkLst>
        <pc:spChg chg="mod">
          <ac:chgData name="John Ross Valderama" userId="2348efd5fd04ffc8" providerId="LiveId" clId="{B78EB323-6562-7149-BD15-08E01FFD069A}" dt="2019-04-07T05:14:27.088" v="31" actId="20577"/>
          <ac:spMkLst>
            <pc:docMk/>
            <pc:sldMk cId="1899073140" sldId="259"/>
            <ac:spMk id="2" creationId="{E417E691-063A-8E4D-8141-A68D4B74E643}"/>
          </ac:spMkLst>
        </pc:spChg>
        <pc:spChg chg="mod">
          <ac:chgData name="John Ross Valderama" userId="2348efd5fd04ffc8" providerId="LiveId" clId="{B78EB323-6562-7149-BD15-08E01FFD069A}" dt="2019-04-07T05:16:44.083" v="63" actId="20577"/>
          <ac:spMkLst>
            <pc:docMk/>
            <pc:sldMk cId="1899073140" sldId="259"/>
            <ac:spMk id="3" creationId="{CAA2AB74-92C5-5746-9B75-8CCF9A9C9257}"/>
          </ac:spMkLst>
        </pc:spChg>
        <pc:spChg chg="del">
          <ac:chgData name="John Ross Valderama" userId="2348efd5fd04ffc8" providerId="LiveId" clId="{B78EB323-6562-7149-BD15-08E01FFD069A}" dt="2019-04-07T05:15:49.309" v="55"/>
          <ac:spMkLst>
            <pc:docMk/>
            <pc:sldMk cId="1899073140" sldId="259"/>
            <ac:spMk id="4" creationId="{47946C1A-1CDD-E843-A531-2BC34B37D180}"/>
          </ac:spMkLst>
        </pc:spChg>
        <pc:picChg chg="add mod">
          <ac:chgData name="John Ross Valderama" userId="2348efd5fd04ffc8" providerId="LiveId" clId="{B78EB323-6562-7149-BD15-08E01FFD069A}" dt="2019-04-07T05:15:58.924" v="57" actId="14100"/>
          <ac:picMkLst>
            <pc:docMk/>
            <pc:sldMk cId="1899073140" sldId="259"/>
            <ac:picMk id="5" creationId="{9154CC30-9BE0-F242-B1E2-B00C31CB4255}"/>
          </ac:picMkLst>
        </pc:picChg>
      </pc:sldChg>
      <pc:sldChg chg="addSp delSp modSp add">
        <pc:chgData name="John Ross Valderama" userId="2348efd5fd04ffc8" providerId="LiveId" clId="{B78EB323-6562-7149-BD15-08E01FFD069A}" dt="2019-04-07T05:17:43.549" v="99" actId="20577"/>
        <pc:sldMkLst>
          <pc:docMk/>
          <pc:sldMk cId="3285960922" sldId="260"/>
        </pc:sldMkLst>
        <pc:spChg chg="mod">
          <ac:chgData name="John Ross Valderama" userId="2348efd5fd04ffc8" providerId="LiveId" clId="{B78EB323-6562-7149-BD15-08E01FFD069A}" dt="2019-04-07T05:17:04.074" v="83" actId="20577"/>
          <ac:spMkLst>
            <pc:docMk/>
            <pc:sldMk cId="3285960922" sldId="260"/>
            <ac:spMk id="2" creationId="{F50AA390-6036-1545-A273-0B6C972C1C2C}"/>
          </ac:spMkLst>
        </pc:spChg>
        <pc:spChg chg="mod">
          <ac:chgData name="John Ross Valderama" userId="2348efd5fd04ffc8" providerId="LiveId" clId="{B78EB323-6562-7149-BD15-08E01FFD069A}" dt="2019-04-07T05:17:43.549" v="99" actId="20577"/>
          <ac:spMkLst>
            <pc:docMk/>
            <pc:sldMk cId="3285960922" sldId="260"/>
            <ac:spMk id="3" creationId="{67A76965-3468-8A4B-8CD4-0BBCC6D83998}"/>
          </ac:spMkLst>
        </pc:spChg>
        <pc:spChg chg="del">
          <ac:chgData name="John Ross Valderama" userId="2348efd5fd04ffc8" providerId="LiveId" clId="{B78EB323-6562-7149-BD15-08E01FFD069A}" dt="2019-04-07T05:17:23.051" v="84"/>
          <ac:spMkLst>
            <pc:docMk/>
            <pc:sldMk cId="3285960922" sldId="260"/>
            <ac:spMk id="4" creationId="{FE1C7185-6640-C643-88FC-72387065EF5D}"/>
          </ac:spMkLst>
        </pc:spChg>
        <pc:picChg chg="add mod">
          <ac:chgData name="John Ross Valderama" userId="2348efd5fd04ffc8" providerId="LiveId" clId="{B78EB323-6562-7149-BD15-08E01FFD069A}" dt="2019-04-07T05:17:29.466" v="86" actId="14100"/>
          <ac:picMkLst>
            <pc:docMk/>
            <pc:sldMk cId="3285960922" sldId="260"/>
            <ac:picMk id="5" creationId="{1FFA8534-DA6F-8444-BFCB-52328F756483}"/>
          </ac:picMkLst>
        </pc:picChg>
      </pc:sldChg>
      <pc:sldChg chg="addSp delSp modSp add">
        <pc:chgData name="John Ross Valderama" userId="2348efd5fd04ffc8" providerId="LiveId" clId="{B78EB323-6562-7149-BD15-08E01FFD069A}" dt="2019-04-07T05:21:42.682" v="149" actId="20577"/>
        <pc:sldMkLst>
          <pc:docMk/>
          <pc:sldMk cId="2097730322" sldId="261"/>
        </pc:sldMkLst>
        <pc:spChg chg="mod">
          <ac:chgData name="John Ross Valderama" userId="2348efd5fd04ffc8" providerId="LiveId" clId="{B78EB323-6562-7149-BD15-08E01FFD069A}" dt="2019-04-07T05:18:12.629" v="133" actId="20577"/>
          <ac:spMkLst>
            <pc:docMk/>
            <pc:sldMk cId="2097730322" sldId="261"/>
            <ac:spMk id="2" creationId="{C9705308-1E98-B04A-B5D9-C9F2455226C4}"/>
          </ac:spMkLst>
        </pc:spChg>
        <pc:spChg chg="mod">
          <ac:chgData name="John Ross Valderama" userId="2348efd5fd04ffc8" providerId="LiveId" clId="{B78EB323-6562-7149-BD15-08E01FFD069A}" dt="2019-04-07T05:21:42.682" v="149" actId="20577"/>
          <ac:spMkLst>
            <pc:docMk/>
            <pc:sldMk cId="2097730322" sldId="261"/>
            <ac:spMk id="3" creationId="{ABA49D42-743E-FC46-AF7D-15B895DC758A}"/>
          </ac:spMkLst>
        </pc:spChg>
        <pc:spChg chg="del">
          <ac:chgData name="John Ross Valderama" userId="2348efd5fd04ffc8" providerId="LiveId" clId="{B78EB323-6562-7149-BD15-08E01FFD069A}" dt="2019-04-07T05:21:30.297" v="142"/>
          <ac:spMkLst>
            <pc:docMk/>
            <pc:sldMk cId="2097730322" sldId="261"/>
            <ac:spMk id="4" creationId="{AF1C7565-1A1F-034D-AD6D-F3B7554370F8}"/>
          </ac:spMkLst>
        </pc:spChg>
        <pc:picChg chg="add mod">
          <ac:chgData name="John Ross Valderama" userId="2348efd5fd04ffc8" providerId="LiveId" clId="{B78EB323-6562-7149-BD15-08E01FFD069A}" dt="2019-04-07T05:21:37.188" v="144" actId="14100"/>
          <ac:picMkLst>
            <pc:docMk/>
            <pc:sldMk cId="2097730322" sldId="261"/>
            <ac:picMk id="5" creationId="{57573CE6-E000-FE4D-B20B-129BE12D8EE8}"/>
          </ac:picMkLst>
        </pc:picChg>
      </pc:sldChg>
      <pc:sldChg chg="modSp add">
        <pc:chgData name="John Ross Valderama" userId="2348efd5fd04ffc8" providerId="LiveId" clId="{B78EB323-6562-7149-BD15-08E01FFD069A}" dt="2019-04-08T15:36:52.514" v="381" actId="20577"/>
        <pc:sldMkLst>
          <pc:docMk/>
          <pc:sldMk cId="3936033284" sldId="262"/>
        </pc:sldMkLst>
        <pc:spChg chg="mod">
          <ac:chgData name="John Ross Valderama" userId="2348efd5fd04ffc8" providerId="LiveId" clId="{B78EB323-6562-7149-BD15-08E01FFD069A}" dt="2019-04-07T05:22:44.581" v="160" actId="20577"/>
          <ac:spMkLst>
            <pc:docMk/>
            <pc:sldMk cId="3936033284" sldId="262"/>
            <ac:spMk id="2" creationId="{EC47EAD3-4605-B34D-92B9-DE7761477CA4}"/>
          </ac:spMkLst>
        </pc:spChg>
        <pc:spChg chg="mod">
          <ac:chgData name="John Ross Valderama" userId="2348efd5fd04ffc8" providerId="LiveId" clId="{B78EB323-6562-7149-BD15-08E01FFD069A}" dt="2019-04-08T15:36:52.514" v="381" actId="20577"/>
          <ac:spMkLst>
            <pc:docMk/>
            <pc:sldMk cId="3936033284" sldId="262"/>
            <ac:spMk id="3" creationId="{532ECA38-DF6C-E34E-9169-73B06CD417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2FD9-2E8A-4F42-8466-B36CF6829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Malaria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A6366-4BD4-E54E-AB54-D2DE2970AC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Ross Valderama</a:t>
            </a:r>
          </a:p>
        </p:txBody>
      </p:sp>
    </p:spTree>
    <p:extLst>
      <p:ext uri="{BB962C8B-B14F-4D97-AF65-F5344CB8AC3E}">
        <p14:creationId xmlns:p14="http://schemas.microsoft.com/office/powerpoint/2010/main" val="358653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64B0-916A-8A45-97D3-0BED3CEB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744A-89C1-5D4F-83F2-C5127929E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Healthy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0E850-A02C-694A-A054-C10A08C1C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Infected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CBD2084-FE98-D74D-9779-82D8438B98C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859948" y="3607329"/>
            <a:ext cx="1363528" cy="155557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D493A13-AE79-7A47-B767-5A53FDA532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859932" y="3607329"/>
            <a:ext cx="1594188" cy="159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9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4A6A-0A0F-084E-AC5D-CCD75043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EDA9-CE64-AC45-ABEC-EAB10EDF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  <a:p>
            <a:r>
              <a:rPr lang="en-US" dirty="0"/>
              <a:t>K Nearest Neighbors</a:t>
            </a:r>
          </a:p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72854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E691-063A-8E4D-8141-A68D4B74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2AB74-92C5-5746-9B75-8CCF9A9C92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Accuracy: 79%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54CC30-9BE0-F242-B1E2-B00C31CB42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9166" y="2557707"/>
            <a:ext cx="4437432" cy="353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7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A390-6036-1545-A273-0B6C972C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76965-3468-8A4B-8CD4-0BBCC6D839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Accuracy: 59%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FA8534-DA6F-8444-BFCB-52328F7564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9165" y="2557707"/>
            <a:ext cx="4434381" cy="353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6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5308-1E98-B04A-B5D9-C9F24552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49D42-743E-FC46-AF7D-15B895DC75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Accuracy: 80%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73CE6-E000-FE4D-B20B-129BE12D8E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8894" y="2565455"/>
            <a:ext cx="4427704" cy="352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3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EAD3-4605-B34D-92B9-DE776147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ECA38-DF6C-E34E-9169-73B06CD4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models:</a:t>
            </a:r>
          </a:p>
          <a:p>
            <a:pPr lvl="1"/>
            <a:r>
              <a:rPr lang="en-US" dirty="0"/>
              <a:t>Support Vector Machines 79%</a:t>
            </a:r>
          </a:p>
          <a:p>
            <a:pPr lvl="1"/>
            <a:r>
              <a:rPr lang="en-US" dirty="0"/>
              <a:t>Logistic Regression 80%</a:t>
            </a:r>
          </a:p>
          <a:p>
            <a:r>
              <a:rPr lang="en-US" dirty="0"/>
              <a:t>Basic machine learning is not a good fit.</a:t>
            </a:r>
          </a:p>
          <a:p>
            <a:pPr lvl="1"/>
            <a:r>
              <a:rPr lang="en-US" dirty="0"/>
              <a:t>Next steps: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936033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65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Malaria Image Classification</vt:lpstr>
      <vt:lpstr>Classification</vt:lpstr>
      <vt:lpstr>Models</vt:lpstr>
      <vt:lpstr>Support Vector Machines</vt:lpstr>
      <vt:lpstr>K Nearest Neighbors</vt:lpstr>
      <vt:lpstr>Logistic Regression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Malaria Image Classification</dc:title>
  <dc:creator>John Ross Valderama</dc:creator>
  <cp:lastModifiedBy>John Ross Valderama</cp:lastModifiedBy>
  <cp:revision>1</cp:revision>
  <dcterms:created xsi:type="dcterms:W3CDTF">2019-04-07T05:06:18Z</dcterms:created>
  <dcterms:modified xsi:type="dcterms:W3CDTF">2019-04-08T15:36:54Z</dcterms:modified>
</cp:coreProperties>
</file>