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7" r:id="rId6"/>
    <p:sldId id="258" r:id="rId7"/>
    <p:sldId id="284" r:id="rId8"/>
    <p:sldId id="285" r:id="rId9"/>
    <p:sldId id="286" r:id="rId10"/>
    <p:sldId id="260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6" r:id="rId20"/>
    <p:sldId id="298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593052" cy="1243584"/>
          </a:xfrm>
        </p:spPr>
        <p:txBody>
          <a:bodyPr/>
          <a:lstStyle/>
          <a:p>
            <a:r>
              <a:rPr lang="en-US" dirty="0"/>
              <a:t>Python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3:Liew Jun </a:t>
            </a:r>
            <a:r>
              <a:rPr lang="en-US" dirty="0" err="1"/>
              <a:t>Jie</a:t>
            </a:r>
            <a:r>
              <a:rPr lang="en-US" dirty="0"/>
              <a:t>, Lennon Su Chee, </a:t>
            </a:r>
            <a:r>
              <a:rPr lang="en-US" dirty="0" err="1"/>
              <a:t>Nurun</a:t>
            </a:r>
            <a:r>
              <a:rPr lang="en-US" dirty="0"/>
              <a:t> </a:t>
            </a:r>
            <a:r>
              <a:rPr lang="en-US" dirty="0" err="1"/>
              <a:t>Nashuha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Webcrawling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shown below we have created a WebCrawler and requested that it take an index page from our server (172.18.58.238) and output the file as response.css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D9589-7441-437A-8328-7CE248D4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70" y="1517715"/>
            <a:ext cx="6087765" cy="3530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90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of photo directory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Scrapy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Extraction of photo directory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Barlow Light" panose="020B0604020202020204" charset="0"/>
              </a:rPr>
              <a:t>Scrapimage</a:t>
            </a:r>
            <a:r>
              <a:rPr lang="en-US" dirty="0">
                <a:latin typeface="Barlow Light" panose="020B0604020202020204" charset="0"/>
              </a:rPr>
              <a:t> is programmed to crawl to every page and create a list of image links</a:t>
            </a:r>
            <a:endParaRPr lang="en-SG" dirty="0">
              <a:latin typeface="Barlow Ligh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D2691-692B-4739-9F00-C19DAB71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74" y="1517715"/>
            <a:ext cx="4554414" cy="4659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150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Unit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Feature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Here we imported the  and unit test module and told unit test to test each files individually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FFC69-1A2A-47FF-AE21-9381822A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02" y="1607555"/>
            <a:ext cx="6107341" cy="3564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067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Webcrawling</a:t>
            </a:r>
            <a:r>
              <a:rPr lang="en-US" dirty="0"/>
              <a:t>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scrapy and requests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Webcrawling</a:t>
            </a:r>
            <a:r>
              <a:rPr lang="en-US" dirty="0"/>
              <a:t>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This is the result of the unit test</a:t>
            </a:r>
            <a:endParaRPr lang="en-SG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54FBF4F-A9D6-4050-AC27-D512E2D4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2320360"/>
            <a:ext cx="7694310" cy="2827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439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Webcrawling</a:t>
            </a:r>
            <a:r>
              <a:rPr lang="en-US" dirty="0"/>
              <a:t>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1AA5B-ED04-464D-999C-4C0EA56E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1469635"/>
            <a:ext cx="7548513" cy="4529107"/>
          </a:xfrm>
          <a:prstGeom prst="rect">
            <a:avLst/>
          </a:prstGeo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is the result of the </a:t>
            </a:r>
            <a:r>
              <a:rPr lang="en-GB" dirty="0" err="1"/>
              <a:t>scrapphoto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032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Having a Backup copy of our program</a:t>
            </a:r>
          </a:p>
          <a:p>
            <a:r>
              <a:rPr lang="en-US" sz="2000" dirty="0"/>
              <a:t>keep track with each change of the code</a:t>
            </a:r>
          </a:p>
          <a:p>
            <a:r>
              <a:rPr lang="en-US" sz="2000" dirty="0"/>
              <a:t>Easier to share the workload with team members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Step 1 (VC)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you are done editing with your code hit commit to select the changes that you would like to upload, alternatively you can hit </a:t>
            </a:r>
            <a:r>
              <a:rPr lang="en-US" dirty="0" err="1"/>
              <a:t>ctrl+k</a:t>
            </a:r>
            <a:r>
              <a:rPr lang="en-US" dirty="0"/>
              <a:t> for easier access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9C3F1-129E-4030-B6E8-243048643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68" r="1170" b="36373"/>
          <a:stretch/>
        </p:blipFill>
        <p:spPr>
          <a:xfrm>
            <a:off x="6474163" y="2511338"/>
            <a:ext cx="5184437" cy="2672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64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Step 2 (VC)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screen should pop up on the top left of the IDE, this is where you choose the file to commit and add comments to make your upload more meaningful.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all is done hit Commit and Push.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128DBD-0A01-4934-BFF6-CDFD2E35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38" y="1517715"/>
            <a:ext cx="4819486" cy="4659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63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Step 3 (VC)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new window should pop up, giving you </a:t>
            </a:r>
            <a:r>
              <a:rPr lang="en-GB" dirty="0"/>
              <a:t>an overview of what files,</a:t>
            </a:r>
            <a:r>
              <a:rPr lang="en-US" dirty="0"/>
              <a:t> you have edited.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 push to send it to the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F4A84-D729-4E9C-B064-5D5DFDC6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" b="-1967"/>
          <a:stretch/>
        </p:blipFill>
        <p:spPr>
          <a:xfrm>
            <a:off x="6474163" y="2304641"/>
            <a:ext cx="5184437" cy="33060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77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Reconnaissance and header change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requests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29FB2B3-C4BF-42CD-9AF8-EED9B5C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Reconnaissance and header change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4826A-FAAD-4BB9-9433-59DFE7C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AC5B2-1384-477C-AB6B-3F012CB8453D}"/>
              </a:ext>
            </a:extLst>
          </p:cNvPr>
          <p:cNvPicPr/>
          <p:nvPr/>
        </p:nvPicPr>
        <p:blipFill rotWithShape="1">
          <a:blip r:embed="rId2"/>
          <a:srcRect t="9429" r="7271" b="9861"/>
          <a:stretch/>
        </p:blipFill>
        <p:spPr>
          <a:xfrm>
            <a:off x="4038601" y="1444650"/>
            <a:ext cx="7619999" cy="4727550"/>
          </a:xfrm>
          <a:prstGeom prst="rect">
            <a:avLst/>
          </a:prstGeo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759441F-6F6A-42D2-A9CD-74440E39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shown here, we have written for a request to be sent to our test server (172.18.58.238) We also changed request that the header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7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Webcrawling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Scrapy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90</TotalTime>
  <Words>324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Barlow Light</vt:lpstr>
      <vt:lpstr>Calibri</vt:lpstr>
      <vt:lpstr>Trade Gothic LT Pro</vt:lpstr>
      <vt:lpstr>Trebuchet MS</vt:lpstr>
      <vt:lpstr>Office Theme</vt:lpstr>
      <vt:lpstr>Python Presentation</vt:lpstr>
      <vt:lpstr>Version Control</vt:lpstr>
      <vt:lpstr>Why version Control</vt:lpstr>
      <vt:lpstr>Step 1 (VC)</vt:lpstr>
      <vt:lpstr>Step 2 (VC)</vt:lpstr>
      <vt:lpstr>Step 3 (VC)</vt:lpstr>
      <vt:lpstr>Reconnaissance and header change</vt:lpstr>
      <vt:lpstr>Reconnaissance and header change</vt:lpstr>
      <vt:lpstr>Webcrawling</vt:lpstr>
      <vt:lpstr>Webcrawling</vt:lpstr>
      <vt:lpstr>Extraction of photo directory</vt:lpstr>
      <vt:lpstr>Extraction of photo directory</vt:lpstr>
      <vt:lpstr>Feature testing</vt:lpstr>
      <vt:lpstr>Feature testing</vt:lpstr>
      <vt:lpstr>Webcrawling results</vt:lpstr>
      <vt:lpstr>Webcrawling results</vt:lpstr>
      <vt:lpstr>Webcrawling 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Presentation</dc:title>
  <dc:creator>LENNON SU CHEE</dc:creator>
  <cp:lastModifiedBy>LENNON SU CHEE</cp:lastModifiedBy>
  <cp:revision>4</cp:revision>
  <dcterms:created xsi:type="dcterms:W3CDTF">2021-08-24T13:52:20Z</dcterms:created>
  <dcterms:modified xsi:type="dcterms:W3CDTF">2021-08-30T05:52:46Z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