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8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2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4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4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614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5627D-4A14-45C1-A3E8-044DDF762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0ACC-D7E4-40BE-B9CB-30903CA6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21" y="3870285"/>
            <a:ext cx="3848430" cy="2186393"/>
          </a:xfrm>
        </p:spPr>
        <p:txBody>
          <a:bodyPr anchor="b">
            <a:normAutofit/>
          </a:bodyPr>
          <a:lstStyle/>
          <a:p>
            <a:endParaRPr 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6B00-0A56-4D71-AC34-B2D24C5F3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27" y="6056678"/>
            <a:ext cx="3848429" cy="678633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4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FB4658-875B-4B09-BE23-D9353EBB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6E9274-B25A-4E33-AB0D-41AABE38F6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7BCC6-0898-4620-A20E-F72DEDDF7E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13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Meiryo</vt:lpstr>
      <vt:lpstr>Corbel</vt:lpstr>
      <vt:lpstr>SketchLinesVTI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niteen kumar</dc:creator>
  <cp:lastModifiedBy>niteen kumar</cp:lastModifiedBy>
  <cp:revision>1</cp:revision>
  <dcterms:created xsi:type="dcterms:W3CDTF">2020-12-10T15:43:29Z</dcterms:created>
  <dcterms:modified xsi:type="dcterms:W3CDTF">2020-12-13T14:24:12Z</dcterms:modified>
</cp:coreProperties>
</file>