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01" r:id="rId2"/>
    <p:sldId id="258" r:id="rId3"/>
    <p:sldId id="259" r:id="rId4"/>
    <p:sldId id="260" r:id="rId5"/>
    <p:sldId id="261" r:id="rId6"/>
    <p:sldId id="262" r:id="rId7"/>
    <p:sldId id="308" r:id="rId8"/>
    <p:sldId id="263" r:id="rId9"/>
    <p:sldId id="264" r:id="rId10"/>
    <p:sldId id="265" r:id="rId11"/>
    <p:sldId id="266" r:id="rId12"/>
    <p:sldId id="302" r:id="rId13"/>
    <p:sldId id="303" r:id="rId14"/>
    <p:sldId id="267" r:id="rId15"/>
    <p:sldId id="268" r:id="rId16"/>
    <p:sldId id="307" r:id="rId17"/>
    <p:sldId id="269" r:id="rId18"/>
    <p:sldId id="270" r:id="rId19"/>
    <p:sldId id="271" r:id="rId20"/>
    <p:sldId id="272" r:id="rId21"/>
    <p:sldId id="273" r:id="rId22"/>
    <p:sldId id="274" r:id="rId23"/>
    <p:sldId id="306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05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304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85" d="100"/>
          <a:sy n="85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7080C-CBD7-4431-8538-3E8C664C7A0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0ED84-0782-48B5-956F-BB2ABF80D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5C8761FC-E610-4786-B869-90FEB20EF302}" type="datetime1">
              <a:rPr lang="en-US" smtClean="0"/>
              <a:t>3/27/2023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94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0BC518-8696-4ECC-83C6-B345912F7310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7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B4F841-DC97-4BCE-8426-369ED45A5100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5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A6A802C-6DA2-4CD2-A65B-ADAB399FF851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78A4793-D1C7-4468-BAE8-55BAA5956DC2}" type="datetime1">
              <a:rPr lang="en-US" smtClean="0"/>
              <a:t>3/27/2023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3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2ECE164-8C58-44C5-B423-B6C0E27BD690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07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E0FEBA7-7C0A-411E-8A3F-CDED0B29E727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07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BE845A6-B0B8-4776-9A54-76962F26EA67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9F7630-99FA-4285-B7BC-6FD32213F4D9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D5FBDD1-4649-4700-B95D-BDF4E9E98369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42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0C1A30C0-EFAA-4075-B38B-BF4CE7C83827}" type="datetime1">
              <a:rPr lang="en-US" smtClean="0"/>
              <a:t>3/27/2023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0AB18D91-4100-4CAF-8390-30C4ECC48C1F}" type="datetime1">
              <a:rPr lang="en-US" smtClean="0"/>
              <a:t>3/27/2023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©1992-2017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266A7436-3D39-4D4E-BBF7-19304165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 with </a:t>
            </a:r>
            <a:r>
              <a:rPr lang="en-US" dirty="0" err="1">
                <a:latin typeface="Consolas" panose="020B0609020204030204" pitchFamily="49" charset="0"/>
              </a:rPr>
              <a:t>async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await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23 of Visual C# How to Program, 6/e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52275-D114-4CD3-981D-97354EBB4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6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7CA63B3-2AB1-4557-B582-0FC2546C47AA}"/>
              </a:ext>
            </a:extLst>
          </p:cNvPr>
          <p:cNvSpPr/>
          <p:nvPr/>
        </p:nvSpPr>
        <p:spPr>
          <a:xfrm>
            <a:off x="1322773" y="22016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CAA5B-6A03-46AE-B6A0-471357232369}"/>
              </a:ext>
            </a:extLst>
          </p:cNvPr>
          <p:cNvSpPr txBox="1"/>
          <p:nvPr/>
        </p:nvSpPr>
        <p:spPr>
          <a:xfrm>
            <a:off x="1005506" y="2712754"/>
            <a:ext cx="1612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>
                <a:solidFill>
                  <a:srgbClr val="FF0000"/>
                </a:solidFill>
              </a:rPr>
              <a:t>Calculate fib number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Use n</a:t>
            </a:r>
            <a:r>
              <a:rPr lang="en-US" sz="1100" b="1" dirty="0">
                <a:solidFill>
                  <a:srgbClr val="FF0000"/>
                </a:solidFill>
              </a:rPr>
              <a:t>o recursive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B55BE2-59E9-4E49-A0ED-448F2EFD8BB2}"/>
              </a:ext>
            </a:extLst>
          </p:cNvPr>
          <p:cNvCxnSpPr>
            <a:cxnSpLocks/>
          </p:cNvCxnSpPr>
          <p:nvPr/>
        </p:nvCxnSpPr>
        <p:spPr>
          <a:xfrm>
            <a:off x="2618913" y="4643021"/>
            <a:ext cx="20507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4F16-7622-4982-813B-3CD88407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5324F-3F85-4C36-8D33-7317371BCB78}"/>
              </a:ext>
            </a:extLst>
          </p:cNvPr>
          <p:cNvCxnSpPr/>
          <p:nvPr/>
        </p:nvCxnSpPr>
        <p:spPr>
          <a:xfrm>
            <a:off x="4012707" y="1748901"/>
            <a:ext cx="30539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4342F5-F7F6-44DC-BF11-46ACBD99E188}"/>
              </a:ext>
            </a:extLst>
          </p:cNvPr>
          <p:cNvSpPr/>
          <p:nvPr/>
        </p:nvSpPr>
        <p:spPr>
          <a:xfrm>
            <a:off x="1027946" y="13824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0C0A774-B13D-141C-0209-05F1251819B4}"/>
              </a:ext>
            </a:extLst>
          </p:cNvPr>
          <p:cNvCxnSpPr/>
          <p:nvPr/>
        </p:nvCxnSpPr>
        <p:spPr>
          <a:xfrm>
            <a:off x="7066625" y="1382460"/>
            <a:ext cx="153052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3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E55A2-2138-4B2A-8975-80F1662F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11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079D51-07E1-74D8-F1DF-83605CDED4EF}"/>
              </a:ext>
            </a:extLst>
          </p:cNvPr>
          <p:cNvSpPr txBox="1"/>
          <p:nvPr/>
        </p:nvSpPr>
        <p:spPr>
          <a:xfrm>
            <a:off x="6349449" y="1449412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Calculate recursively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4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8F930E-AE30-4964-98DC-CD5951AE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CD57D-448B-4363-B63D-1692699A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74B88-A049-4B8D-BA4D-E2FD55F6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D769143-9B49-40E8-BB39-3A5F1EF4A6B4}"/>
              </a:ext>
            </a:extLst>
          </p:cNvPr>
          <p:cNvSpPr/>
          <p:nvPr/>
        </p:nvSpPr>
        <p:spPr>
          <a:xfrm>
            <a:off x="0" y="42180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BD469F-63E9-4B9D-89C4-67EFCB3BE237}"/>
              </a:ext>
            </a:extLst>
          </p:cNvPr>
          <p:cNvSpPr/>
          <p:nvPr/>
        </p:nvSpPr>
        <p:spPr>
          <a:xfrm>
            <a:off x="120396" y="51510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A66A-6B9A-49B7-991C-CAAD475A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12</a:t>
            </a:fld>
            <a:endParaRPr 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AE817B1-E687-4239-BC9C-C9A9B9CE15B7}"/>
              </a:ext>
            </a:extLst>
          </p:cNvPr>
          <p:cNvCxnSpPr/>
          <p:nvPr/>
        </p:nvCxnSpPr>
        <p:spPr>
          <a:xfrm>
            <a:off x="4491318" y="4554071"/>
            <a:ext cx="14971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283850-7CCF-4305-B418-62A68C9CB1BF}"/>
              </a:ext>
            </a:extLst>
          </p:cNvPr>
          <p:cNvCxnSpPr/>
          <p:nvPr/>
        </p:nvCxnSpPr>
        <p:spPr>
          <a:xfrm>
            <a:off x="4491318" y="5495365"/>
            <a:ext cx="14971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93F642-855B-46D2-AB5E-571E3B8352C7}"/>
              </a:ext>
            </a:extLst>
          </p:cNvPr>
          <p:cNvCxnSpPr/>
          <p:nvPr/>
        </p:nvCxnSpPr>
        <p:spPr>
          <a:xfrm>
            <a:off x="6302188" y="188259"/>
            <a:ext cx="10488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8D58655-240E-41AD-A56E-1421E86843DE}"/>
              </a:ext>
            </a:extLst>
          </p:cNvPr>
          <p:cNvSpPr/>
          <p:nvPr/>
        </p:nvSpPr>
        <p:spPr>
          <a:xfrm>
            <a:off x="8050306" y="-108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94771F8-44C3-4A7D-8DEA-9EE95092E124}"/>
              </a:ext>
            </a:extLst>
          </p:cNvPr>
          <p:cNvCxnSpPr/>
          <p:nvPr/>
        </p:nvCxnSpPr>
        <p:spPr>
          <a:xfrm>
            <a:off x="4769224" y="4338918"/>
            <a:ext cx="923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797489A-D3D9-4E36-885E-01FB248E1A37}"/>
              </a:ext>
            </a:extLst>
          </p:cNvPr>
          <p:cNvCxnSpPr/>
          <p:nvPr/>
        </p:nvCxnSpPr>
        <p:spPr>
          <a:xfrm>
            <a:off x="4769224" y="5314109"/>
            <a:ext cx="8068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8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CF0BE2-B0DE-4E65-8EB5-C3BDB89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01535F-C1D0-47F8-A678-0BFBE9AB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A4D11-7859-4B73-86E3-6B355A2D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A677AE6-B7DF-46A1-B1F9-0829F3C088F0}"/>
              </a:ext>
            </a:extLst>
          </p:cNvPr>
          <p:cNvSpPr/>
          <p:nvPr/>
        </p:nvSpPr>
        <p:spPr>
          <a:xfrm>
            <a:off x="319597" y="12076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CABB63-AE49-42FE-AD4C-B2397CDFB755}"/>
              </a:ext>
            </a:extLst>
          </p:cNvPr>
          <p:cNvSpPr/>
          <p:nvPr/>
        </p:nvSpPr>
        <p:spPr>
          <a:xfrm>
            <a:off x="348095" y="40328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EFA79-6D76-432C-A592-23B8D12A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FAC5630-7B69-4091-B0EA-2577ABAF0F4C}"/>
              </a:ext>
            </a:extLst>
          </p:cNvPr>
          <p:cNvCxnSpPr/>
          <p:nvPr/>
        </p:nvCxnSpPr>
        <p:spPr>
          <a:xfrm>
            <a:off x="1936376" y="1481138"/>
            <a:ext cx="7440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1BB7F5-4B95-4A3C-A2E5-A0D0BE0863D8}"/>
              </a:ext>
            </a:extLst>
          </p:cNvPr>
          <p:cNvCxnSpPr/>
          <p:nvPr/>
        </p:nvCxnSpPr>
        <p:spPr>
          <a:xfrm>
            <a:off x="1936376" y="2440361"/>
            <a:ext cx="7440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1BAD922-623B-44BA-A35C-B0C1DFEE4F88}"/>
              </a:ext>
            </a:extLst>
          </p:cNvPr>
          <p:cNvCxnSpPr/>
          <p:nvPr/>
        </p:nvCxnSpPr>
        <p:spPr>
          <a:xfrm>
            <a:off x="1936376" y="4358808"/>
            <a:ext cx="7440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6E2F628-EBDB-4B46-A885-93F8A687FFC6}"/>
              </a:ext>
            </a:extLst>
          </p:cNvPr>
          <p:cNvSpPr/>
          <p:nvPr/>
        </p:nvSpPr>
        <p:spPr>
          <a:xfrm>
            <a:off x="3720353" y="4150658"/>
            <a:ext cx="349623" cy="807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0"/>
            <a:ext cx="9248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2B27B84-5666-419B-809C-22083F90BB9C}"/>
              </a:ext>
            </a:extLst>
          </p:cNvPr>
          <p:cNvSpPr/>
          <p:nvPr/>
        </p:nvSpPr>
        <p:spPr>
          <a:xfrm>
            <a:off x="1580226" y="20329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3E1C61F-BC99-4060-9027-8B08CBC9D4B7}"/>
              </a:ext>
            </a:extLst>
          </p:cNvPr>
          <p:cNvSpPr/>
          <p:nvPr/>
        </p:nvSpPr>
        <p:spPr>
          <a:xfrm>
            <a:off x="1471612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49F8F-97DC-4D66-81BB-EC1481C5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12192000" cy="6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E277D-032D-4E9A-899F-1363EA2E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9242B3-C780-4649-B24D-46BEF207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C52A30-F08A-4DF2-8E52-00804EE4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139A3-1D93-477D-868F-F7F46A77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1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8A61C81-CC69-4CE8-8284-9AB9CF111BB4}"/>
              </a:ext>
            </a:extLst>
          </p:cNvPr>
          <p:cNvSpPr/>
          <p:nvPr/>
        </p:nvSpPr>
        <p:spPr>
          <a:xfrm>
            <a:off x="497150" y="31160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574FBCC-0A64-46EE-817E-E1BFEBB7997E}"/>
              </a:ext>
            </a:extLst>
          </p:cNvPr>
          <p:cNvSpPr/>
          <p:nvPr/>
        </p:nvSpPr>
        <p:spPr>
          <a:xfrm>
            <a:off x="5606796" y="59114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6C0B5-D0D9-41D7-B0DD-FFF31434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3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27F8506-512F-44A2-BD14-1739BB4B7380}"/>
              </a:ext>
            </a:extLst>
          </p:cNvPr>
          <p:cNvSpPr/>
          <p:nvPr/>
        </p:nvSpPr>
        <p:spPr>
          <a:xfrm>
            <a:off x="1411550" y="24865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9CD78A-310D-42DE-8A36-C858706A82C6}"/>
              </a:ext>
            </a:extLst>
          </p:cNvPr>
          <p:cNvSpPr/>
          <p:nvPr/>
        </p:nvSpPr>
        <p:spPr>
          <a:xfrm>
            <a:off x="1411550" y="42383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9F3E321-311F-4AE5-A78D-073502D600AC}"/>
              </a:ext>
            </a:extLst>
          </p:cNvPr>
          <p:cNvSpPr/>
          <p:nvPr/>
        </p:nvSpPr>
        <p:spPr>
          <a:xfrm>
            <a:off x="1553593" y="30481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423BE-28C9-41E4-992A-FBC794A7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C2DACB-4D60-06BD-60E5-9691A88DB834}"/>
              </a:ext>
            </a:extLst>
          </p:cNvPr>
          <p:cNvCxnSpPr/>
          <p:nvPr/>
        </p:nvCxnSpPr>
        <p:spPr>
          <a:xfrm>
            <a:off x="5728447" y="2850776"/>
            <a:ext cx="15867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4B368B6-FE43-A7D7-4C24-480B98E366F0}"/>
              </a:ext>
            </a:extLst>
          </p:cNvPr>
          <p:cNvCxnSpPr/>
          <p:nvPr/>
        </p:nvCxnSpPr>
        <p:spPr>
          <a:xfrm>
            <a:off x="5477435" y="3446929"/>
            <a:ext cx="15867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D2EBA7-612A-F40D-2E24-E439551763BD}"/>
              </a:ext>
            </a:extLst>
          </p:cNvPr>
          <p:cNvCxnSpPr>
            <a:cxnSpLocks/>
          </p:cNvCxnSpPr>
          <p:nvPr/>
        </p:nvCxnSpPr>
        <p:spPr>
          <a:xfrm>
            <a:off x="5127811" y="4606415"/>
            <a:ext cx="29493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C6304A7-A8B3-95B6-D23E-0B47836C9B81}"/>
              </a:ext>
            </a:extLst>
          </p:cNvPr>
          <p:cNvCxnSpPr>
            <a:cxnSpLocks/>
          </p:cNvCxnSpPr>
          <p:nvPr/>
        </p:nvCxnSpPr>
        <p:spPr>
          <a:xfrm>
            <a:off x="3827929" y="3446929"/>
            <a:ext cx="11385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E6C328B-CE48-B9A2-2831-56388F88B90A}"/>
              </a:ext>
            </a:extLst>
          </p:cNvPr>
          <p:cNvCxnSpPr>
            <a:cxnSpLocks/>
          </p:cNvCxnSpPr>
          <p:nvPr/>
        </p:nvCxnSpPr>
        <p:spPr>
          <a:xfrm>
            <a:off x="3827929" y="2850776"/>
            <a:ext cx="13805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23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5DF3638-B539-4EEC-B335-D54B0A21B85C}"/>
              </a:ext>
            </a:extLst>
          </p:cNvPr>
          <p:cNvSpPr/>
          <p:nvPr/>
        </p:nvSpPr>
        <p:spPr>
          <a:xfrm>
            <a:off x="1651247" y="13937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3B9F94E-DABF-4AAF-A5CD-2910142AB06D}"/>
              </a:ext>
            </a:extLst>
          </p:cNvPr>
          <p:cNvSpPr/>
          <p:nvPr/>
        </p:nvSpPr>
        <p:spPr>
          <a:xfrm>
            <a:off x="1580225" y="45276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735DE24-BBD3-4C46-AA7A-15CD2166C38F}"/>
              </a:ext>
            </a:extLst>
          </p:cNvPr>
          <p:cNvSpPr/>
          <p:nvPr/>
        </p:nvSpPr>
        <p:spPr>
          <a:xfrm>
            <a:off x="1527892" y="31027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5ABB108-2B39-498B-A347-6F394C4A8E24}"/>
              </a:ext>
            </a:extLst>
          </p:cNvPr>
          <p:cNvSpPr/>
          <p:nvPr/>
        </p:nvSpPr>
        <p:spPr>
          <a:xfrm>
            <a:off x="1455937" y="19256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93BE5-ACF0-4C72-B89F-1DB5D7F4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5" y="0"/>
            <a:ext cx="103949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57C82FC-336D-4866-B9C5-B6E90C08D8C0}"/>
              </a:ext>
            </a:extLst>
          </p:cNvPr>
          <p:cNvSpPr/>
          <p:nvPr/>
        </p:nvSpPr>
        <p:spPr>
          <a:xfrm>
            <a:off x="288533" y="20418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986B41-4C15-43F5-B0EE-A24612D71D0A}"/>
              </a:ext>
            </a:extLst>
          </p:cNvPr>
          <p:cNvSpPr/>
          <p:nvPr/>
        </p:nvSpPr>
        <p:spPr>
          <a:xfrm>
            <a:off x="52939" y="252649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50747C-8EEE-4382-B938-21955C5CACF0}"/>
              </a:ext>
            </a:extLst>
          </p:cNvPr>
          <p:cNvCxnSpPr/>
          <p:nvPr/>
        </p:nvCxnSpPr>
        <p:spPr>
          <a:xfrm>
            <a:off x="6578353" y="3559946"/>
            <a:ext cx="4234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A44103-90E9-4BD3-AE58-50FB690E1D86}"/>
              </a:ext>
            </a:extLst>
          </p:cNvPr>
          <p:cNvCxnSpPr/>
          <p:nvPr/>
        </p:nvCxnSpPr>
        <p:spPr>
          <a:xfrm>
            <a:off x="3417903" y="4243526"/>
            <a:ext cx="8522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53B462-417A-4CFD-B702-FE033325411E}"/>
              </a:ext>
            </a:extLst>
          </p:cNvPr>
          <p:cNvCxnSpPr/>
          <p:nvPr/>
        </p:nvCxnSpPr>
        <p:spPr>
          <a:xfrm>
            <a:off x="2370338" y="6027938"/>
            <a:ext cx="1305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DF855-B93D-490D-8869-0E2ACCF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2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001E14-6B18-41D6-AFE4-1B0945EDDE54}"/>
              </a:ext>
            </a:extLst>
          </p:cNvPr>
          <p:cNvCxnSpPr/>
          <p:nvPr/>
        </p:nvCxnSpPr>
        <p:spPr>
          <a:xfrm>
            <a:off x="2370338" y="2831977"/>
            <a:ext cx="709325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5DD4-ECAC-4765-A7CC-AAE1427B4042}"/>
              </a:ext>
            </a:extLst>
          </p:cNvPr>
          <p:cNvCxnSpPr/>
          <p:nvPr/>
        </p:nvCxnSpPr>
        <p:spPr>
          <a:xfrm>
            <a:off x="2370338" y="2379216"/>
            <a:ext cx="14470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2559-08F9-41BE-9E15-93C4D141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0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118475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8902FFC-9C6C-4720-A32F-55F425BA52A7}"/>
              </a:ext>
            </a:extLst>
          </p:cNvPr>
          <p:cNvSpPr/>
          <p:nvPr/>
        </p:nvSpPr>
        <p:spPr>
          <a:xfrm>
            <a:off x="171450" y="30983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B0D0597-D351-4CD0-8D0B-A0D509FD1EFD}"/>
              </a:ext>
            </a:extLst>
          </p:cNvPr>
          <p:cNvSpPr/>
          <p:nvPr/>
        </p:nvSpPr>
        <p:spPr>
          <a:xfrm>
            <a:off x="171450" y="40127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E6EF44-706C-4B70-BF2A-29201B0A1580}"/>
              </a:ext>
            </a:extLst>
          </p:cNvPr>
          <p:cNvSpPr/>
          <p:nvPr/>
        </p:nvSpPr>
        <p:spPr>
          <a:xfrm>
            <a:off x="-93948" y="446182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9E3D-D48B-45C0-B467-0A64472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4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CF7623-07AF-4C31-B53C-9F43F1E3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22</a:t>
            </a:fld>
            <a:endParaRPr 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AEF72A4-FBBB-40B0-BF29-799EC36FE082}"/>
              </a:ext>
            </a:extLst>
          </p:cNvPr>
          <p:cNvCxnSpPr>
            <a:cxnSpLocks/>
          </p:cNvCxnSpPr>
          <p:nvPr/>
        </p:nvCxnSpPr>
        <p:spPr>
          <a:xfrm>
            <a:off x="2994212" y="4831977"/>
            <a:ext cx="16046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61ADD37-CDA5-44F0-A9BF-10B29C547BB2}"/>
              </a:ext>
            </a:extLst>
          </p:cNvPr>
          <p:cNvSpPr txBox="1"/>
          <p:nvPr/>
        </p:nvSpPr>
        <p:spPr>
          <a:xfrm>
            <a:off x="2375647" y="4896778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Total syn </a:t>
            </a:r>
            <a:r>
              <a:rPr lang="en-US" altLang="zh-CN" b="1" dirty="0" err="1">
                <a:solidFill>
                  <a:srgbClr val="FF0000"/>
                </a:solidFill>
              </a:rPr>
              <a:t>cal</a:t>
            </a:r>
            <a:r>
              <a:rPr lang="en-US" altLang="zh-CN" b="1" dirty="0">
                <a:solidFill>
                  <a:srgbClr val="FF0000"/>
                </a:solidFill>
              </a:rPr>
              <a:t> time= 2.78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283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29C4E-ED70-4AD5-B650-E4DFDD16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3CDFC9-7EBF-4EDE-A5ED-BD816DBE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C500-A5B3-4B45-8AEE-75383773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26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71F8C99-337E-4DD6-A1CA-CAFF3DDFF9D1}"/>
              </a:ext>
            </a:extLst>
          </p:cNvPr>
          <p:cNvSpPr/>
          <p:nvPr/>
        </p:nvSpPr>
        <p:spPr>
          <a:xfrm>
            <a:off x="106532" y="265442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EF5423C-2B9E-4851-8B01-5D01AEFA228B}"/>
              </a:ext>
            </a:extLst>
          </p:cNvPr>
          <p:cNvSpPr/>
          <p:nvPr/>
        </p:nvSpPr>
        <p:spPr>
          <a:xfrm>
            <a:off x="5992427" y="60947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13C64-B4E0-4852-A232-EE72555C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71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4AAECA6-31FC-4938-963D-8FEE1CE83312}"/>
              </a:ext>
            </a:extLst>
          </p:cNvPr>
          <p:cNvSpPr/>
          <p:nvPr/>
        </p:nvSpPr>
        <p:spPr>
          <a:xfrm>
            <a:off x="1393795" y="26100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91102CA-CC02-4F2D-970F-87A31382189E}"/>
              </a:ext>
            </a:extLst>
          </p:cNvPr>
          <p:cNvSpPr/>
          <p:nvPr/>
        </p:nvSpPr>
        <p:spPr>
          <a:xfrm>
            <a:off x="1322773" y="43766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489BA-48B1-4DFA-BE87-1A6C3915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1F7-F9C1-478F-BB0E-5A987007F598}"/>
              </a:ext>
            </a:extLst>
          </p:cNvPr>
          <p:cNvCxnSpPr/>
          <p:nvPr/>
        </p:nvCxnSpPr>
        <p:spPr>
          <a:xfrm>
            <a:off x="2592280" y="5370990"/>
            <a:ext cx="43855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EAA7F5-C570-4A9D-8732-2DD1B0585B3E}"/>
              </a:ext>
            </a:extLst>
          </p:cNvPr>
          <p:cNvCxnSpPr/>
          <p:nvPr/>
        </p:nvCxnSpPr>
        <p:spPr>
          <a:xfrm>
            <a:off x="5743852" y="3041399"/>
            <a:ext cx="46430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9CB2D-0150-43C8-854A-518B8EBE3E22}"/>
              </a:ext>
            </a:extLst>
          </p:cNvPr>
          <p:cNvCxnSpPr/>
          <p:nvPr/>
        </p:nvCxnSpPr>
        <p:spPr>
          <a:xfrm>
            <a:off x="5949518" y="4779261"/>
            <a:ext cx="46430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DF51CEE-6030-B828-56ED-8B8B883E1A1E}"/>
              </a:ext>
            </a:extLst>
          </p:cNvPr>
          <p:cNvSpPr txBox="1"/>
          <p:nvPr/>
        </p:nvSpPr>
        <p:spPr>
          <a:xfrm>
            <a:off x="6977849" y="3094667"/>
            <a:ext cx="3058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( )-&gt;f( ) anonymous function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66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1F7B002-D6C9-4833-AA81-6C5BFF6B496B}"/>
              </a:ext>
            </a:extLst>
          </p:cNvPr>
          <p:cNvSpPr/>
          <p:nvPr/>
        </p:nvSpPr>
        <p:spPr>
          <a:xfrm>
            <a:off x="1429304" y="7368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9F5B3A4-2C5E-40ED-A68D-5C96966320DE}"/>
              </a:ext>
            </a:extLst>
          </p:cNvPr>
          <p:cNvSpPr/>
          <p:nvPr/>
        </p:nvSpPr>
        <p:spPr>
          <a:xfrm>
            <a:off x="1518081" y="21927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13F6DE-F222-4D06-80E6-DE4F801B3367}"/>
              </a:ext>
            </a:extLst>
          </p:cNvPr>
          <p:cNvSpPr/>
          <p:nvPr/>
        </p:nvSpPr>
        <p:spPr>
          <a:xfrm>
            <a:off x="1429304" y="39542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6605-9121-444C-8E05-35DF78EA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26</a:t>
            </a:fld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52B8B88-D159-4B4F-83F7-09CC4228D34C}"/>
              </a:ext>
            </a:extLst>
          </p:cNvPr>
          <p:cNvCxnSpPr>
            <a:cxnSpLocks/>
          </p:cNvCxnSpPr>
          <p:nvPr/>
        </p:nvCxnSpPr>
        <p:spPr>
          <a:xfrm>
            <a:off x="3173507" y="1712259"/>
            <a:ext cx="30390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箭头: 右 8">
            <a:extLst>
              <a:ext uri="{FF2B5EF4-FFF2-40B4-BE49-F238E27FC236}">
                <a16:creationId xmlns:a16="http://schemas.microsoft.com/office/drawing/2014/main" id="{82AE923D-FC24-40D5-9A6C-9CDFE950BC33}"/>
              </a:ext>
            </a:extLst>
          </p:cNvPr>
          <p:cNvSpPr/>
          <p:nvPr/>
        </p:nvSpPr>
        <p:spPr>
          <a:xfrm>
            <a:off x="1613647" y="13752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338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2855F61-3CB6-4296-861F-89A2E16EA727}"/>
              </a:ext>
            </a:extLst>
          </p:cNvPr>
          <p:cNvSpPr/>
          <p:nvPr/>
        </p:nvSpPr>
        <p:spPr>
          <a:xfrm>
            <a:off x="1145220" y="7901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CFD0ACB-7E89-4AC0-9BAA-0727444A2F8F}"/>
              </a:ext>
            </a:extLst>
          </p:cNvPr>
          <p:cNvSpPr/>
          <p:nvPr/>
        </p:nvSpPr>
        <p:spPr>
          <a:xfrm>
            <a:off x="1634424" y="16778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30A8B6-1923-4918-B9D6-373ACA09215D}"/>
              </a:ext>
            </a:extLst>
          </p:cNvPr>
          <p:cNvSpPr/>
          <p:nvPr/>
        </p:nvSpPr>
        <p:spPr>
          <a:xfrm>
            <a:off x="1724133" y="35817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52E6B6F-0FFF-4289-83C8-98961577E769}"/>
              </a:ext>
            </a:extLst>
          </p:cNvPr>
          <p:cNvSpPr/>
          <p:nvPr/>
        </p:nvSpPr>
        <p:spPr>
          <a:xfrm>
            <a:off x="1724133" y="43718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B8E323-A071-497C-95F0-ADA493337489}"/>
              </a:ext>
            </a:extLst>
          </p:cNvPr>
          <p:cNvSpPr/>
          <p:nvPr/>
        </p:nvSpPr>
        <p:spPr>
          <a:xfrm>
            <a:off x="1724133" y="24363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5A4DAD-305D-4E84-9D87-C686D7439E68}"/>
              </a:ext>
            </a:extLst>
          </p:cNvPr>
          <p:cNvSpPr/>
          <p:nvPr/>
        </p:nvSpPr>
        <p:spPr>
          <a:xfrm>
            <a:off x="1824583" y="29655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1BDB1-ACF2-444C-9F55-C3956075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27</a:t>
            </a:fld>
            <a:endParaRPr 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6D87110-456B-4F1B-8FCE-2117FCA2C541}"/>
              </a:ext>
            </a:extLst>
          </p:cNvPr>
          <p:cNvCxnSpPr/>
          <p:nvPr/>
        </p:nvCxnSpPr>
        <p:spPr>
          <a:xfrm>
            <a:off x="5038165" y="1981200"/>
            <a:ext cx="115644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A7C2AAD-CE3F-4C10-A4D0-9AE41B6E9837}"/>
              </a:ext>
            </a:extLst>
          </p:cNvPr>
          <p:cNvCxnSpPr>
            <a:cxnSpLocks/>
          </p:cNvCxnSpPr>
          <p:nvPr/>
        </p:nvCxnSpPr>
        <p:spPr>
          <a:xfrm>
            <a:off x="4374777" y="1677880"/>
            <a:ext cx="51457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4BFF1A7-738F-4CE1-BDD7-EE9CAC2BCAAE}"/>
              </a:ext>
            </a:extLst>
          </p:cNvPr>
          <p:cNvCxnSpPr>
            <a:cxnSpLocks/>
          </p:cNvCxnSpPr>
          <p:nvPr/>
        </p:nvCxnSpPr>
        <p:spPr>
          <a:xfrm>
            <a:off x="5325036" y="2770094"/>
            <a:ext cx="16046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97EE661-BB1D-4BEC-827D-2F5BD1D6D27A}"/>
              </a:ext>
            </a:extLst>
          </p:cNvPr>
          <p:cNvCxnSpPr>
            <a:cxnSpLocks/>
          </p:cNvCxnSpPr>
          <p:nvPr/>
        </p:nvCxnSpPr>
        <p:spPr>
          <a:xfrm>
            <a:off x="5038165" y="3325906"/>
            <a:ext cx="16046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F40F6-41ED-46D2-9C4C-DF48C1D0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7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FE74A9E-0A69-49DA-BD1A-D91894ACB4D9}"/>
              </a:ext>
            </a:extLst>
          </p:cNvPr>
          <p:cNvSpPr/>
          <p:nvPr/>
        </p:nvSpPr>
        <p:spPr>
          <a:xfrm>
            <a:off x="1500327" y="24857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C6D87-5A43-4ED9-94AB-F76BA427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088"/>
            <a:ext cx="12192000" cy="57102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DDFB4-8CB7-4804-8176-05A92EA6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98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8"/>
            <a:ext cx="12192000" cy="6802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B962D58-089C-4627-AC5D-04191B09200C}"/>
              </a:ext>
            </a:extLst>
          </p:cNvPr>
          <p:cNvSpPr/>
          <p:nvPr/>
        </p:nvSpPr>
        <p:spPr>
          <a:xfrm>
            <a:off x="665825" y="3185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C2D7F65-8FD5-4EDC-A8AC-0BC271C0B373}"/>
              </a:ext>
            </a:extLst>
          </p:cNvPr>
          <p:cNvSpPr/>
          <p:nvPr/>
        </p:nvSpPr>
        <p:spPr>
          <a:xfrm>
            <a:off x="825624" y="44477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54A4D-044C-4257-9A24-605D2F91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30</a:t>
            </a:fld>
            <a:endParaRPr 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F65587-3FEE-4318-A9CA-02C88DC09FF6}"/>
              </a:ext>
            </a:extLst>
          </p:cNvPr>
          <p:cNvCxnSpPr/>
          <p:nvPr/>
        </p:nvCxnSpPr>
        <p:spPr>
          <a:xfrm>
            <a:off x="3030071" y="3971365"/>
            <a:ext cx="8964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5907855-C7DC-4E84-964D-E6BD7040FED2}"/>
              </a:ext>
            </a:extLst>
          </p:cNvPr>
          <p:cNvCxnSpPr/>
          <p:nvPr/>
        </p:nvCxnSpPr>
        <p:spPr>
          <a:xfrm>
            <a:off x="3030071" y="4447713"/>
            <a:ext cx="8964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52368C0-2313-4E7D-B331-36309ADC35D5}"/>
              </a:ext>
            </a:extLst>
          </p:cNvPr>
          <p:cNvSpPr txBox="1"/>
          <p:nvPr/>
        </p:nvSpPr>
        <p:spPr>
          <a:xfrm>
            <a:off x="2250141" y="5721531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Total syn </a:t>
            </a:r>
            <a:r>
              <a:rPr lang="en-US" altLang="zh-CN" b="1" dirty="0" err="1">
                <a:solidFill>
                  <a:srgbClr val="FF0000"/>
                </a:solidFill>
              </a:rPr>
              <a:t>cal</a:t>
            </a:r>
            <a:r>
              <a:rPr lang="en-US" altLang="zh-CN" b="1" dirty="0">
                <a:solidFill>
                  <a:srgbClr val="FF0000"/>
                </a:solidFill>
              </a:rPr>
              <a:t> time= 2.78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FCD475-9CA3-49E5-ABE5-911D1A7CEAAC}"/>
              </a:ext>
            </a:extLst>
          </p:cNvPr>
          <p:cNvSpPr txBox="1"/>
          <p:nvPr/>
        </p:nvSpPr>
        <p:spPr>
          <a:xfrm>
            <a:off x="2250141" y="6197879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Total </a:t>
            </a:r>
            <a:r>
              <a:rPr lang="en-US" altLang="zh-CN" b="1" dirty="0" err="1">
                <a:solidFill>
                  <a:srgbClr val="FF0000"/>
                </a:solidFill>
              </a:rPr>
              <a:t>asyn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cal</a:t>
            </a:r>
            <a:r>
              <a:rPr lang="en-US" altLang="zh-CN" b="1" dirty="0">
                <a:solidFill>
                  <a:srgbClr val="FF0000"/>
                </a:solidFill>
              </a:rPr>
              <a:t> time= 1.51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7D0966-FF16-4DD7-B6F5-0B032C2D6A17}"/>
              </a:ext>
            </a:extLst>
          </p:cNvPr>
          <p:cNvSpPr txBox="1"/>
          <p:nvPr/>
        </p:nvSpPr>
        <p:spPr>
          <a:xfrm>
            <a:off x="5317006" y="5906197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For the same computer with same 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resource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31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12192000" cy="67897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A45D1D1-8C49-421A-8A84-0CCFDFB686F6}"/>
              </a:ext>
            </a:extLst>
          </p:cNvPr>
          <p:cNvSpPr/>
          <p:nvPr/>
        </p:nvSpPr>
        <p:spPr>
          <a:xfrm>
            <a:off x="710214" y="31858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D011D-F6E7-445B-B75E-D5448302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71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FB5A6-ADE9-4A26-B62A-24ECD7CB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272A22-B521-4649-88C3-4D80DFBC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9039D-1B6D-4EE9-96C0-6F77721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44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0"/>
            <a:ext cx="112569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75D3906-A4E5-47AC-8D7F-F7EFAFEAB8F5}"/>
              </a:ext>
            </a:extLst>
          </p:cNvPr>
          <p:cNvSpPr/>
          <p:nvPr/>
        </p:nvSpPr>
        <p:spPr>
          <a:xfrm>
            <a:off x="79899" y="5681708"/>
            <a:ext cx="7704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44BE5-2175-42D4-9ED2-A2AF2456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3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250"/>
            <a:ext cx="12192000" cy="5395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BE3CF3-719C-4D1D-A094-53E849700729}"/>
              </a:ext>
            </a:extLst>
          </p:cNvPr>
          <p:cNvCxnSpPr/>
          <p:nvPr/>
        </p:nvCxnSpPr>
        <p:spPr>
          <a:xfrm>
            <a:off x="3497802" y="5291091"/>
            <a:ext cx="277871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F84896-5DD9-4EE5-9107-23CD2FEA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0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3" y="0"/>
            <a:ext cx="9729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5DF4FC-3067-4BCC-A39E-A4C21DF4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6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0"/>
            <a:ext cx="112569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6D09F-0713-48CC-9FFD-0F98E121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14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62999B-71DF-4AB5-B98C-C74ECF84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4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200"/>
            <a:ext cx="12192000" cy="56880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7B7523-3F9E-4AB1-B027-93CCB45D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8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0"/>
            <a:ext cx="10440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9D57F7-1A08-42FB-BC76-D3A78A53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513"/>
            <a:ext cx="12192000" cy="6021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B6F178-A7B7-4D65-8299-12F8F4C0B508}"/>
              </a:ext>
            </a:extLst>
          </p:cNvPr>
          <p:cNvCxnSpPr/>
          <p:nvPr/>
        </p:nvCxnSpPr>
        <p:spPr>
          <a:xfrm>
            <a:off x="6800295" y="1899821"/>
            <a:ext cx="8966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5EF5EB-C47C-41D1-94BB-D8FB71B68930}"/>
              </a:ext>
            </a:extLst>
          </p:cNvPr>
          <p:cNvCxnSpPr/>
          <p:nvPr/>
        </p:nvCxnSpPr>
        <p:spPr>
          <a:xfrm>
            <a:off x="7395099" y="2787588"/>
            <a:ext cx="932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5964C6-A9F6-4D0D-A89A-0414AB13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39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0"/>
            <a:ext cx="89265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E6093-3DE2-47E8-B09B-BB5870DD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51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0"/>
            <a:ext cx="8875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BFE4F-1730-4464-BA78-177B32E8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013"/>
            <a:ext cx="12192000" cy="38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BCDC1-68E9-4EAC-89D7-D1F404E0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9A2DC-91ED-436F-8F1C-4ECE73E7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20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D5EE3E-90FE-4D09-9216-A67747AA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13CBB-F554-45E7-83E7-340C539F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??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CB8B4-1374-4247-90AE-F54A1CC0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68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D16F1F-5210-48B5-89FF-6B8A4E57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5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E966EB8-CE32-451C-B2A7-32BC1163029D}"/>
              </a:ext>
            </a:extLst>
          </p:cNvPr>
          <p:cNvSpPr/>
          <p:nvPr/>
        </p:nvSpPr>
        <p:spPr>
          <a:xfrm>
            <a:off x="2192785" y="20063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C880D75-9441-46E3-88E4-5C97653439A6}"/>
              </a:ext>
            </a:extLst>
          </p:cNvPr>
          <p:cNvSpPr/>
          <p:nvPr/>
        </p:nvSpPr>
        <p:spPr>
          <a:xfrm>
            <a:off x="2121763" y="40127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6B7E392-DBE5-41CC-BCB9-F6CB0ABE7DF5}"/>
              </a:ext>
            </a:extLst>
          </p:cNvPr>
          <p:cNvSpPr/>
          <p:nvPr/>
        </p:nvSpPr>
        <p:spPr>
          <a:xfrm>
            <a:off x="2264739" y="49507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3814-CEA0-46D0-A4B7-3414F3A7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2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1D1AA34-C9CA-487C-BE04-30847BCD6513}"/>
              </a:ext>
            </a:extLst>
          </p:cNvPr>
          <p:cNvSpPr/>
          <p:nvPr/>
        </p:nvSpPr>
        <p:spPr>
          <a:xfrm>
            <a:off x="2032986" y="28497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59A80F-90B2-4743-8561-B3D6B391768E}"/>
              </a:ext>
            </a:extLst>
          </p:cNvPr>
          <p:cNvSpPr/>
          <p:nvPr/>
        </p:nvSpPr>
        <p:spPr>
          <a:xfrm>
            <a:off x="1944210" y="51579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6D3D93E-AC10-4E3D-8B92-273457358506}"/>
              </a:ext>
            </a:extLst>
          </p:cNvPr>
          <p:cNvSpPr/>
          <p:nvPr/>
        </p:nvSpPr>
        <p:spPr>
          <a:xfrm>
            <a:off x="3719744" y="213064"/>
            <a:ext cx="230819" cy="596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0A60B-4F55-4B66-9C51-AC7E77CF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47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D2E31F-DDAB-475B-A513-4927AF11D043}"/>
              </a:ext>
            </a:extLst>
          </p:cNvPr>
          <p:cNvCxnSpPr/>
          <p:nvPr/>
        </p:nvCxnSpPr>
        <p:spPr>
          <a:xfrm>
            <a:off x="3826276" y="3195961"/>
            <a:ext cx="395056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31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2FDD0-ECBC-45C9-A6C7-BE2A8361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42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55FC700-EB12-4B79-B045-E67BA7FE5FDF}"/>
              </a:ext>
            </a:extLst>
          </p:cNvPr>
          <p:cNvSpPr/>
          <p:nvPr/>
        </p:nvSpPr>
        <p:spPr>
          <a:xfrm>
            <a:off x="1349407" y="11896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11E80-476E-4150-8FD8-EEBD33D4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01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3" y="0"/>
            <a:ext cx="116617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544B440-2FFB-4680-BACC-E1616EC31D51}"/>
              </a:ext>
            </a:extLst>
          </p:cNvPr>
          <p:cNvSpPr/>
          <p:nvPr/>
        </p:nvSpPr>
        <p:spPr>
          <a:xfrm>
            <a:off x="461638" y="16512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A9D01E-88FA-44FB-BC1B-FCE0F7826A3F}"/>
              </a:ext>
            </a:extLst>
          </p:cNvPr>
          <p:cNvCxnSpPr/>
          <p:nvPr/>
        </p:nvCxnSpPr>
        <p:spPr>
          <a:xfrm>
            <a:off x="4634144" y="1535837"/>
            <a:ext cx="2423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1396B6-7D21-4225-A89F-EBAE5991F5A2}"/>
              </a:ext>
            </a:extLst>
          </p:cNvPr>
          <p:cNvCxnSpPr/>
          <p:nvPr/>
        </p:nvCxnSpPr>
        <p:spPr>
          <a:xfrm>
            <a:off x="8371643" y="2574524"/>
            <a:ext cx="2210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103F25-32F3-41E6-9821-E1A95CACC005}"/>
              </a:ext>
            </a:extLst>
          </p:cNvPr>
          <p:cNvCxnSpPr/>
          <p:nvPr/>
        </p:nvCxnSpPr>
        <p:spPr>
          <a:xfrm>
            <a:off x="3710866" y="3107184"/>
            <a:ext cx="7448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C9CE8-CEFB-4E1A-A050-3DE6DA5A0127}"/>
              </a:ext>
            </a:extLst>
          </p:cNvPr>
          <p:cNvCxnSpPr/>
          <p:nvPr/>
        </p:nvCxnSpPr>
        <p:spPr>
          <a:xfrm>
            <a:off x="5557421" y="3648722"/>
            <a:ext cx="211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17D3F9-13D5-49E8-A106-6E71190081F8}"/>
              </a:ext>
            </a:extLst>
          </p:cNvPr>
          <p:cNvCxnSpPr/>
          <p:nvPr/>
        </p:nvCxnSpPr>
        <p:spPr>
          <a:xfrm>
            <a:off x="12020365" y="529109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C1A94-7D00-4DFA-95E8-F8DA76C7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52605-2647-484A-8CB3-EA4F4CEC95BA}"/>
              </a:ext>
            </a:extLst>
          </p:cNvPr>
          <p:cNvSpPr txBox="1"/>
          <p:nvPr/>
        </p:nvSpPr>
        <p:spPr>
          <a:xfrm>
            <a:off x="6450999" y="14999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P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08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F7159-88D0-4C27-A9A7-0428DD86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72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125537-ECE4-4FDD-9846-571CDF05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6150"/>
            <a:ext cx="12192000" cy="49641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D830CE-9A3D-4BA2-AAEE-40482EB4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0D9DD2-09AA-4F6C-B0E6-9530AE41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C380A-0EEE-4736-B471-301EF917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72DDA-A18E-4EF3-8EA8-05CB3AC6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4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4FB40E4-391E-4E3C-AF8A-CFE5C5374E9C}"/>
              </a:ext>
            </a:extLst>
          </p:cNvPr>
          <p:cNvSpPr/>
          <p:nvPr/>
        </p:nvSpPr>
        <p:spPr>
          <a:xfrm>
            <a:off x="559294" y="13494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10C96A-8CDD-495D-B381-175C5C025EA3}"/>
              </a:ext>
            </a:extLst>
          </p:cNvPr>
          <p:cNvSpPr/>
          <p:nvPr/>
        </p:nvSpPr>
        <p:spPr>
          <a:xfrm>
            <a:off x="4465468" y="6373368"/>
            <a:ext cx="861134" cy="418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0BE5B-F367-4719-88EB-F1238237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8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868DA3-00FA-BC2D-0446-CF4DFEA15D2A}"/>
              </a:ext>
            </a:extLst>
          </p:cNvPr>
          <p:cNvSpPr txBox="1"/>
          <p:nvPr/>
        </p:nvSpPr>
        <p:spPr>
          <a:xfrm>
            <a:off x="5437746" y="140705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New thread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8555811-286E-F896-8ECE-F604304654B6}"/>
              </a:ext>
            </a:extLst>
          </p:cNvPr>
          <p:cNvCxnSpPr/>
          <p:nvPr/>
        </p:nvCxnSpPr>
        <p:spPr>
          <a:xfrm>
            <a:off x="3406588" y="1667435"/>
            <a:ext cx="18019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1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23_Async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A05C711-C1A2-4E72-A0D8-270F6B4D8323}"/>
              </a:ext>
            </a:extLst>
          </p:cNvPr>
          <p:cNvSpPr/>
          <p:nvPr/>
        </p:nvSpPr>
        <p:spPr>
          <a:xfrm>
            <a:off x="1420427" y="30983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7DC323E-69CB-4AFC-B538-2F9137B0D64A}"/>
              </a:ext>
            </a:extLst>
          </p:cNvPr>
          <p:cNvSpPr/>
          <p:nvPr/>
        </p:nvSpPr>
        <p:spPr>
          <a:xfrm>
            <a:off x="1448924" y="394168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417661-7BFB-4970-8202-F3D24B38092F}"/>
              </a:ext>
            </a:extLst>
          </p:cNvPr>
          <p:cNvSpPr/>
          <p:nvPr/>
        </p:nvSpPr>
        <p:spPr>
          <a:xfrm>
            <a:off x="1331650" y="47850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394F1E-7453-4D17-BC64-274C52E91BCA}"/>
              </a:ext>
            </a:extLst>
          </p:cNvPr>
          <p:cNvCxnSpPr/>
          <p:nvPr/>
        </p:nvCxnSpPr>
        <p:spPr>
          <a:xfrm>
            <a:off x="5894773" y="5175682"/>
            <a:ext cx="2725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922A24-CE9D-49B6-8357-38F61A19DC7B}"/>
              </a:ext>
            </a:extLst>
          </p:cNvPr>
          <p:cNvCxnSpPr/>
          <p:nvPr/>
        </p:nvCxnSpPr>
        <p:spPr>
          <a:xfrm>
            <a:off x="2734322" y="5175682"/>
            <a:ext cx="20951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FDCDB-DD88-4995-9994-4F042C1E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7436-3D39-4D4E-BBF7-1930416567DB}" type="slidenum">
              <a:rPr lang="en-US" smtClean="0"/>
              <a:t>9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928951-669D-4EB6-9648-564815AAFA16}"/>
              </a:ext>
            </a:extLst>
          </p:cNvPr>
          <p:cNvCxnSpPr/>
          <p:nvPr/>
        </p:nvCxnSpPr>
        <p:spPr>
          <a:xfrm>
            <a:off x="3080551" y="3986075"/>
            <a:ext cx="435005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AF0219-1882-4BEB-BD5D-6172C6D13859}"/>
              </a:ext>
            </a:extLst>
          </p:cNvPr>
          <p:cNvSpPr/>
          <p:nvPr/>
        </p:nvSpPr>
        <p:spPr>
          <a:xfrm>
            <a:off x="1207363" y="8222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B19CDF-99A7-30FE-20F8-6FC72456CE78}"/>
              </a:ext>
            </a:extLst>
          </p:cNvPr>
          <p:cNvCxnSpPr>
            <a:cxnSpLocks/>
          </p:cNvCxnSpPr>
          <p:nvPr/>
        </p:nvCxnSpPr>
        <p:spPr>
          <a:xfrm>
            <a:off x="8500978" y="925260"/>
            <a:ext cx="214909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50BA65D-641A-7C78-F5C0-4E0C6B87B461}"/>
              </a:ext>
            </a:extLst>
          </p:cNvPr>
          <p:cNvSpPr txBox="1"/>
          <p:nvPr/>
        </p:nvSpPr>
        <p:spPr>
          <a:xfrm>
            <a:off x="8500978" y="3493365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Calculate recursively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B90D4FF-3A9D-D931-5BB5-25E4BE2E2F04}"/>
              </a:ext>
            </a:extLst>
          </p:cNvPr>
          <p:cNvCxnSpPr/>
          <p:nvPr/>
        </p:nvCxnSpPr>
        <p:spPr>
          <a:xfrm flipV="1">
            <a:off x="4724400" y="5163671"/>
            <a:ext cx="0" cy="12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125874C8-44B5-137A-773E-3CA142D2ABE3}"/>
              </a:ext>
            </a:extLst>
          </p:cNvPr>
          <p:cNvCxnSpPr>
            <a:cxnSpLocks/>
          </p:cNvCxnSpPr>
          <p:nvPr/>
        </p:nvCxnSpPr>
        <p:spPr>
          <a:xfrm>
            <a:off x="6239522" y="3487447"/>
            <a:ext cx="1927325" cy="59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28C48E8-4492-FB47-582D-7A942C961008}"/>
              </a:ext>
            </a:extLst>
          </p:cNvPr>
          <p:cNvSpPr txBox="1"/>
          <p:nvPr/>
        </p:nvSpPr>
        <p:spPr>
          <a:xfrm>
            <a:off x="6262499" y="34290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New thread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85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vcsharphtp6_12</Template>
  <TotalTime>218</TotalTime>
  <Words>123</Words>
  <Application>Microsoft Office PowerPoint</Application>
  <PresentationFormat>宽屏</PresentationFormat>
  <Paragraphs>72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Asynchronous Programming with async and await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??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??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with async and await</dc:title>
  <dc:creator>Paul Deitel</dc:creator>
  <cp:lastModifiedBy>Suoju He</cp:lastModifiedBy>
  <cp:revision>17</cp:revision>
  <dcterms:created xsi:type="dcterms:W3CDTF">2016-10-02T11:14:14Z</dcterms:created>
  <dcterms:modified xsi:type="dcterms:W3CDTF">2023-03-27T22:09:27Z</dcterms:modified>
</cp:coreProperties>
</file>