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msun Singhirunnusorn" userId="aefccfd2-0b3b-4987-acb1-6ff977fb50bd" providerId="ADAL" clId="{6CBA8E90-7626-4331-82F1-25AA475866C3}"/>
    <pc:docChg chg="custSel modSld">
      <pc:chgData name="Khomsun Singhirunnusorn" userId="aefccfd2-0b3b-4987-acb1-6ff977fb50bd" providerId="ADAL" clId="{6CBA8E90-7626-4331-82F1-25AA475866C3}" dt="2023-06-01T16:48:37.234" v="470"/>
      <pc:docMkLst>
        <pc:docMk/>
      </pc:docMkLst>
      <pc:sldChg chg="addSp delSp modSp mod">
        <pc:chgData name="Khomsun Singhirunnusorn" userId="aefccfd2-0b3b-4987-acb1-6ff977fb50bd" providerId="ADAL" clId="{6CBA8E90-7626-4331-82F1-25AA475866C3}" dt="2023-06-01T16:48:37.234" v="470"/>
        <pc:sldMkLst>
          <pc:docMk/>
          <pc:sldMk cId="4079259105" sldId="257"/>
        </pc:sldMkLst>
        <pc:spChg chg="mod">
          <ac:chgData name="Khomsun Singhirunnusorn" userId="aefccfd2-0b3b-4987-acb1-6ff977fb50bd" providerId="ADAL" clId="{6CBA8E90-7626-4331-82F1-25AA475866C3}" dt="2023-05-26T14:28:33.410" v="26" actId="20577"/>
          <ac:spMkLst>
            <pc:docMk/>
            <pc:sldMk cId="4079259105" sldId="257"/>
            <ac:spMk id="2" creationId="{82BF7344-34D6-44E5-80E3-9C70EEA6A390}"/>
          </ac:spMkLst>
        </pc:spChg>
        <pc:spChg chg="mod">
          <ac:chgData name="Khomsun Singhirunnusorn" userId="aefccfd2-0b3b-4987-acb1-6ff977fb50bd" providerId="ADAL" clId="{6CBA8E90-7626-4331-82F1-25AA475866C3}" dt="2023-05-26T14:35:56.915" v="270" actId="20577"/>
          <ac:spMkLst>
            <pc:docMk/>
            <pc:sldMk cId="4079259105" sldId="257"/>
            <ac:spMk id="3" creationId="{CEA7166E-971F-444B-B984-B9336E8F5368}"/>
          </ac:spMkLst>
        </pc:spChg>
        <pc:grpChg chg="mod">
          <ac:chgData name="Khomsun Singhirunnusorn" userId="aefccfd2-0b3b-4987-acb1-6ff977fb50bd" providerId="ADAL" clId="{6CBA8E90-7626-4331-82F1-25AA475866C3}" dt="2023-06-01T16:38:06.717" v="416"/>
          <ac:grpSpMkLst>
            <pc:docMk/>
            <pc:sldMk cId="4079259105" sldId="257"/>
            <ac:grpSpMk id="11" creationId="{AB0892CB-14F3-EECE-2E50-39FD2B4BCCA5}"/>
          </ac:grpSpMkLst>
        </pc:grpChg>
        <pc:grpChg chg="mod">
          <ac:chgData name="Khomsun Singhirunnusorn" userId="aefccfd2-0b3b-4987-acb1-6ff977fb50bd" providerId="ADAL" clId="{6CBA8E90-7626-4331-82F1-25AA475866C3}" dt="2023-06-01T16:38:12.053" v="426"/>
          <ac:grpSpMkLst>
            <pc:docMk/>
            <pc:sldMk cId="4079259105" sldId="257"/>
            <ac:grpSpMk id="21" creationId="{72F16456-A222-FC55-C733-85D383AD9E29}"/>
          </ac:grpSpMkLst>
        </pc:grpChg>
        <pc:grpChg chg="mod">
          <ac:chgData name="Khomsun Singhirunnusorn" userId="aefccfd2-0b3b-4987-acb1-6ff977fb50bd" providerId="ADAL" clId="{6CBA8E90-7626-4331-82F1-25AA475866C3}" dt="2023-06-01T16:38:12.053" v="426"/>
          <ac:grpSpMkLst>
            <pc:docMk/>
            <pc:sldMk cId="4079259105" sldId="257"/>
            <ac:grpSpMk id="22" creationId="{69A8EA8F-B651-774F-4458-3B07E8DB9281}"/>
          </ac:grpSpMkLst>
        </pc:grpChg>
        <pc:grpChg chg="del mod">
          <ac:chgData name="Khomsun Singhirunnusorn" userId="aefccfd2-0b3b-4987-acb1-6ff977fb50bd" providerId="ADAL" clId="{6CBA8E90-7626-4331-82F1-25AA475866C3}" dt="2023-06-01T14:54:25.617" v="381"/>
          <ac:grpSpMkLst>
            <pc:docMk/>
            <pc:sldMk cId="4079259105" sldId="257"/>
            <ac:grpSpMk id="23" creationId="{608E2EFA-C796-6955-0DF5-5141A8658040}"/>
          </ac:grpSpMkLst>
        </pc:grpChg>
        <pc:grpChg chg="del mod">
          <ac:chgData name="Khomsun Singhirunnusorn" userId="aefccfd2-0b3b-4987-acb1-6ff977fb50bd" providerId="ADAL" clId="{6CBA8E90-7626-4331-82F1-25AA475866C3}" dt="2023-06-01T14:54:25.618" v="391"/>
          <ac:grpSpMkLst>
            <pc:docMk/>
            <pc:sldMk cId="4079259105" sldId="257"/>
            <ac:grpSpMk id="24" creationId="{706F6716-E01A-4C57-164B-E562A2CBE9F7}"/>
          </ac:grpSpMkLst>
        </pc:grpChg>
        <pc:grpChg chg="del mod">
          <ac:chgData name="Khomsun Singhirunnusorn" userId="aefccfd2-0b3b-4987-acb1-6ff977fb50bd" providerId="ADAL" clId="{6CBA8E90-7626-4331-82F1-25AA475866C3}" dt="2023-06-01T14:54:25.615" v="369"/>
          <ac:grpSpMkLst>
            <pc:docMk/>
            <pc:sldMk cId="4079259105" sldId="257"/>
            <ac:grpSpMk id="25" creationId="{B7EB2D53-D5C7-3891-7678-186678A30364}"/>
          </ac:grpSpMkLst>
        </pc:grpChg>
        <pc:grpChg chg="del mod">
          <ac:chgData name="Khomsun Singhirunnusorn" userId="aefccfd2-0b3b-4987-acb1-6ff977fb50bd" providerId="ADAL" clId="{6CBA8E90-7626-4331-82F1-25AA475866C3}" dt="2023-06-01T14:54:25.616" v="379"/>
          <ac:grpSpMkLst>
            <pc:docMk/>
            <pc:sldMk cId="4079259105" sldId="257"/>
            <ac:grpSpMk id="26" creationId="{A1F1AF25-F2C9-B548-B5F0-950B40418A16}"/>
          </ac:grpSpMkLst>
        </pc:grpChg>
        <pc:grpChg chg="del mod">
          <ac:chgData name="Khomsun Singhirunnusorn" userId="aefccfd2-0b3b-4987-acb1-6ff977fb50bd" providerId="ADAL" clId="{6CBA8E90-7626-4331-82F1-25AA475866C3}" dt="2023-06-01T14:54:25.615" v="367"/>
          <ac:grpSpMkLst>
            <pc:docMk/>
            <pc:sldMk cId="4079259105" sldId="257"/>
            <ac:grpSpMk id="27" creationId="{8C8B1506-1486-23B8-4A5A-6571F578DD8D}"/>
          </ac:grpSpMkLst>
        </pc:grpChg>
        <pc:grpChg chg="del mod">
          <ac:chgData name="Khomsun Singhirunnusorn" userId="aefccfd2-0b3b-4987-acb1-6ff977fb50bd" providerId="ADAL" clId="{6CBA8E90-7626-4331-82F1-25AA475866C3}" dt="2023-06-01T14:54:25.613" v="360"/>
          <ac:grpSpMkLst>
            <pc:docMk/>
            <pc:sldMk cId="4079259105" sldId="257"/>
            <ac:grpSpMk id="28" creationId="{0C3430F0-FB74-D49E-8538-A1D8EE824FD8}"/>
          </ac:grpSpMkLst>
        </pc:grpChg>
        <pc:grpChg chg="mod">
          <ac:chgData name="Khomsun Singhirunnusorn" userId="aefccfd2-0b3b-4987-acb1-6ff977fb50bd" providerId="ADAL" clId="{6CBA8E90-7626-4331-82F1-25AA475866C3}" dt="2023-06-01T16:38:17.292" v="438"/>
          <ac:grpSpMkLst>
            <pc:docMk/>
            <pc:sldMk cId="4079259105" sldId="257"/>
            <ac:grpSpMk id="34" creationId="{86BD6C9B-12E7-6E82-2371-FAB65D752316}"/>
          </ac:grpSpMkLst>
        </pc:grpChg>
        <pc:grpChg chg="mod">
          <ac:chgData name="Khomsun Singhirunnusorn" userId="aefccfd2-0b3b-4987-acb1-6ff977fb50bd" providerId="ADAL" clId="{6CBA8E90-7626-4331-82F1-25AA475866C3}" dt="2023-06-01T16:38:17.292" v="438"/>
          <ac:grpSpMkLst>
            <pc:docMk/>
            <pc:sldMk cId="4079259105" sldId="257"/>
            <ac:grpSpMk id="35" creationId="{61AEB012-527E-F7AE-5550-54ABB706935E}"/>
          </ac:grpSpMkLst>
        </pc:grpChg>
        <pc:grpChg chg="mod">
          <ac:chgData name="Khomsun Singhirunnusorn" userId="aefccfd2-0b3b-4987-acb1-6ff977fb50bd" providerId="ADAL" clId="{6CBA8E90-7626-4331-82F1-25AA475866C3}" dt="2023-06-01T16:38:17.292" v="438"/>
          <ac:grpSpMkLst>
            <pc:docMk/>
            <pc:sldMk cId="4079259105" sldId="257"/>
            <ac:grpSpMk id="36" creationId="{91E18DC7-6457-17E6-1B09-2A1129052682}"/>
          </ac:grpSpMkLst>
        </pc:grpChg>
        <pc:grpChg chg="del mod">
          <ac:chgData name="Khomsun Singhirunnusorn" userId="aefccfd2-0b3b-4987-acb1-6ff977fb50bd" providerId="ADAL" clId="{6CBA8E90-7626-4331-82F1-25AA475866C3}" dt="2023-06-01T14:54:25.618" v="392"/>
          <ac:grpSpMkLst>
            <pc:docMk/>
            <pc:sldMk cId="4079259105" sldId="257"/>
            <ac:grpSpMk id="36" creationId="{ED1D5081-E934-F9F5-61CC-A055C4670139}"/>
          </ac:grpSpMkLst>
        </pc:grpChg>
        <pc:grpChg chg="del mod">
          <ac:chgData name="Khomsun Singhirunnusorn" userId="aefccfd2-0b3b-4987-acb1-6ff977fb50bd" providerId="ADAL" clId="{6CBA8E90-7626-4331-82F1-25AA475866C3}" dt="2023-06-01T14:54:25.620" v="407"/>
          <ac:grpSpMkLst>
            <pc:docMk/>
            <pc:sldMk cId="4079259105" sldId="257"/>
            <ac:grpSpMk id="37" creationId="{E0F73BC3-9047-8D45-2E4A-74C6C12DDE09}"/>
          </ac:grpSpMkLst>
        </pc:grpChg>
        <pc:grpChg chg="del mod">
          <ac:chgData name="Khomsun Singhirunnusorn" userId="aefccfd2-0b3b-4987-acb1-6ff977fb50bd" providerId="ADAL" clId="{6CBA8E90-7626-4331-82F1-25AA475866C3}" dt="2023-06-01T14:54:25.614" v="365"/>
          <ac:grpSpMkLst>
            <pc:docMk/>
            <pc:sldMk cId="4079259105" sldId="257"/>
            <ac:grpSpMk id="40" creationId="{4E206160-51C6-07F7-5407-0EE922AD7F75}"/>
          </ac:grpSpMkLst>
        </pc:grpChg>
        <pc:grpChg chg="mod">
          <ac:chgData name="Khomsun Singhirunnusorn" userId="aefccfd2-0b3b-4987-acb1-6ff977fb50bd" providerId="ADAL" clId="{6CBA8E90-7626-4331-82F1-25AA475866C3}" dt="2023-06-01T16:47:01.039" v="446"/>
          <ac:grpSpMkLst>
            <pc:docMk/>
            <pc:sldMk cId="4079259105" sldId="257"/>
            <ac:grpSpMk id="44" creationId="{57D86F03-EEBA-16E0-6078-DFF9038D817C}"/>
          </ac:grpSpMkLst>
        </pc:grpChg>
        <pc:grpChg chg="mod">
          <ac:chgData name="Khomsun Singhirunnusorn" userId="aefccfd2-0b3b-4987-acb1-6ff977fb50bd" providerId="ADAL" clId="{6CBA8E90-7626-4331-82F1-25AA475866C3}" dt="2023-06-01T16:47:01.039" v="446"/>
          <ac:grpSpMkLst>
            <pc:docMk/>
            <pc:sldMk cId="4079259105" sldId="257"/>
            <ac:grpSpMk id="45" creationId="{2F2FB2F1-CE9E-E3AF-6ECD-6CD0574BCEE5}"/>
          </ac:grpSpMkLst>
        </pc:grpChg>
        <pc:grpChg chg="del mod">
          <ac:chgData name="Khomsun Singhirunnusorn" userId="aefccfd2-0b3b-4987-acb1-6ff977fb50bd" providerId="ADAL" clId="{6CBA8E90-7626-4331-82F1-25AA475866C3}" dt="2023-06-01T14:54:25.618" v="388"/>
          <ac:grpSpMkLst>
            <pc:docMk/>
            <pc:sldMk cId="4079259105" sldId="257"/>
            <ac:grpSpMk id="46" creationId="{A7E2B982-437A-A3AB-69D9-9E048C72354D}"/>
          </ac:grpSpMkLst>
        </pc:grpChg>
        <pc:grpChg chg="mod">
          <ac:chgData name="Khomsun Singhirunnusorn" userId="aefccfd2-0b3b-4987-acb1-6ff977fb50bd" providerId="ADAL" clId="{6CBA8E90-7626-4331-82F1-25AA475866C3}" dt="2023-06-01T16:47:06.214" v="455"/>
          <ac:grpSpMkLst>
            <pc:docMk/>
            <pc:sldMk cId="4079259105" sldId="257"/>
            <ac:grpSpMk id="54" creationId="{E161410C-924F-9973-B4DB-85B814C84945}"/>
          </ac:grpSpMkLst>
        </pc:grpChg>
        <pc:grpChg chg="mod">
          <ac:chgData name="Khomsun Singhirunnusorn" userId="aefccfd2-0b3b-4987-acb1-6ff977fb50bd" providerId="ADAL" clId="{6CBA8E90-7626-4331-82F1-25AA475866C3}" dt="2023-06-01T16:47:06.214" v="455"/>
          <ac:grpSpMkLst>
            <pc:docMk/>
            <pc:sldMk cId="4079259105" sldId="257"/>
            <ac:grpSpMk id="55" creationId="{6A5FCF31-DD81-C4DD-CA3B-F16E2671ABA5}"/>
          </ac:grpSpMkLst>
        </pc:grpChg>
        <pc:grpChg chg="del mod">
          <ac:chgData name="Khomsun Singhirunnusorn" userId="aefccfd2-0b3b-4987-acb1-6ff977fb50bd" providerId="ADAL" clId="{6CBA8E90-7626-4331-82F1-25AA475866C3}" dt="2023-06-01T14:46:40.182" v="323"/>
          <ac:grpSpMkLst>
            <pc:docMk/>
            <pc:sldMk cId="4079259105" sldId="257"/>
            <ac:grpSpMk id="60" creationId="{D4ED616C-688A-2D5F-BD18-03D792EDD5D1}"/>
          </ac:grpSpMkLst>
        </pc:grpChg>
        <pc:grpChg chg="del mod">
          <ac:chgData name="Khomsun Singhirunnusorn" userId="aefccfd2-0b3b-4987-acb1-6ff977fb50bd" providerId="ADAL" clId="{6CBA8E90-7626-4331-82F1-25AA475866C3}" dt="2023-06-01T14:54:25.620" v="404"/>
          <ac:grpSpMkLst>
            <pc:docMk/>
            <pc:sldMk cId="4079259105" sldId="257"/>
            <ac:grpSpMk id="61" creationId="{32B78D71-8776-995C-4F06-A93C2974A09D}"/>
          </ac:grpSpMkLst>
        </pc:grpChg>
        <pc:grpChg chg="mod">
          <ac:chgData name="Khomsun Singhirunnusorn" userId="aefccfd2-0b3b-4987-acb1-6ff977fb50bd" providerId="ADAL" clId="{6CBA8E90-7626-4331-82F1-25AA475866C3}" dt="2023-06-01T16:48:33.013" v="461"/>
          <ac:grpSpMkLst>
            <pc:docMk/>
            <pc:sldMk cId="4079259105" sldId="257"/>
            <ac:grpSpMk id="61" creationId="{BA417A25-2228-3B74-6A85-E518E916DDC9}"/>
          </ac:grpSpMkLst>
        </pc:grpChg>
        <pc:grpChg chg="del mod">
          <ac:chgData name="Khomsun Singhirunnusorn" userId="aefccfd2-0b3b-4987-acb1-6ff977fb50bd" providerId="ADAL" clId="{6CBA8E90-7626-4331-82F1-25AA475866C3}" dt="2023-06-01T14:46:47.958" v="332"/>
          <ac:grpSpMkLst>
            <pc:docMk/>
            <pc:sldMk cId="4079259105" sldId="257"/>
            <ac:grpSpMk id="63" creationId="{9742D16E-57FB-B3FE-CEAF-89142EE6281D}"/>
          </ac:grpSpMkLst>
        </pc:grpChg>
        <pc:grpChg chg="mod">
          <ac:chgData name="Khomsun Singhirunnusorn" userId="aefccfd2-0b3b-4987-acb1-6ff977fb50bd" providerId="ADAL" clId="{6CBA8E90-7626-4331-82F1-25AA475866C3}" dt="2023-06-01T16:48:37.234" v="470"/>
          <ac:grpSpMkLst>
            <pc:docMk/>
            <pc:sldMk cId="4079259105" sldId="257"/>
            <ac:grpSpMk id="70" creationId="{1A9E9227-F897-2556-642E-669C25B76146}"/>
          </ac:grpSpMkLst>
        </pc:grpChg>
        <pc:grpChg chg="mod">
          <ac:chgData name="Khomsun Singhirunnusorn" userId="aefccfd2-0b3b-4987-acb1-6ff977fb50bd" providerId="ADAL" clId="{6CBA8E90-7626-4331-82F1-25AA475866C3}" dt="2023-06-01T16:48:37.234" v="470"/>
          <ac:grpSpMkLst>
            <pc:docMk/>
            <pc:sldMk cId="4079259105" sldId="257"/>
            <ac:grpSpMk id="71" creationId="{7D89EE77-18C7-40CA-B6B4-1E8D016E98C0}"/>
          </ac:grpSpMkLst>
        </pc:grpChg>
        <pc:grpChg chg="del mod">
          <ac:chgData name="Khomsun Singhirunnusorn" userId="aefccfd2-0b3b-4987-acb1-6ff977fb50bd" providerId="ADAL" clId="{6CBA8E90-7626-4331-82F1-25AA475866C3}" dt="2023-06-01T14:54:25.617" v="384"/>
          <ac:grpSpMkLst>
            <pc:docMk/>
            <pc:sldMk cId="4079259105" sldId="257"/>
            <ac:grpSpMk id="72" creationId="{020DC532-BA7C-32FA-5CA6-6B0BA03F89CF}"/>
          </ac:grpSpMkLst>
        </pc:grpChg>
        <pc:grpChg chg="del mod">
          <ac:chgData name="Khomsun Singhirunnusorn" userId="aefccfd2-0b3b-4987-acb1-6ff977fb50bd" providerId="ADAL" clId="{6CBA8E90-7626-4331-82F1-25AA475866C3}" dt="2023-06-01T14:54:25.616" v="376"/>
          <ac:grpSpMkLst>
            <pc:docMk/>
            <pc:sldMk cId="4079259105" sldId="257"/>
            <ac:grpSpMk id="73" creationId="{F8F9BD08-B5BB-01FC-D265-9F2C39023B16}"/>
          </ac:grpSpMkLst>
        </pc:grpChg>
        <pc:grpChg chg="del mod">
          <ac:chgData name="Khomsun Singhirunnusorn" userId="aefccfd2-0b3b-4987-acb1-6ff977fb50bd" providerId="ADAL" clId="{6CBA8E90-7626-4331-82F1-25AA475866C3}" dt="2023-06-01T14:54:25.616" v="380"/>
          <ac:grpSpMkLst>
            <pc:docMk/>
            <pc:sldMk cId="4079259105" sldId="257"/>
            <ac:grpSpMk id="85" creationId="{BD52E391-5F90-0F95-B244-418E081A6047}"/>
          </ac:grpSpMkLst>
        </pc:grpChg>
        <pc:grpChg chg="del mod">
          <ac:chgData name="Khomsun Singhirunnusorn" userId="aefccfd2-0b3b-4987-acb1-6ff977fb50bd" providerId="ADAL" clId="{6CBA8E90-7626-4331-82F1-25AA475866C3}" dt="2023-06-01T14:54:25.619" v="397"/>
          <ac:grpSpMkLst>
            <pc:docMk/>
            <pc:sldMk cId="4079259105" sldId="257"/>
            <ac:grpSpMk id="86" creationId="{CB9E16B8-F7B9-0FBD-81E0-FFFF198D0B35}"/>
          </ac:grpSpMkLst>
        </pc:grpChg>
        <pc:inkChg chg="add mod">
          <ac:chgData name="Khomsun Singhirunnusorn" userId="aefccfd2-0b3b-4987-acb1-6ff977fb50bd" providerId="ADAL" clId="{6CBA8E90-7626-4331-82F1-25AA475866C3}" dt="2023-06-01T16:38:06.717" v="416"/>
          <ac:inkMkLst>
            <pc:docMk/>
            <pc:sldMk cId="4079259105" sldId="257"/>
            <ac:inkMk id="4" creationId="{3FACE99D-018B-35C2-19C7-ED36FF838B96}"/>
          </ac:inkMkLst>
        </pc:inkChg>
        <pc:inkChg chg="add del">
          <ac:chgData name="Khomsun Singhirunnusorn" userId="aefccfd2-0b3b-4987-acb1-6ff977fb50bd" providerId="ADAL" clId="{6CBA8E90-7626-4331-82F1-25AA475866C3}" dt="2023-06-01T14:54:25.619" v="398"/>
          <ac:inkMkLst>
            <pc:docMk/>
            <pc:sldMk cId="4079259105" sldId="257"/>
            <ac:inkMk id="4" creationId="{EA0E38AE-DFE1-D2A0-4E6A-AF8A7C850BFA}"/>
          </ac:inkMkLst>
        </pc:inkChg>
        <pc:inkChg chg="add mod">
          <ac:chgData name="Khomsun Singhirunnusorn" userId="aefccfd2-0b3b-4987-acb1-6ff977fb50bd" providerId="ADAL" clId="{6CBA8E90-7626-4331-82F1-25AA475866C3}" dt="2023-06-01T16:38:06.717" v="416"/>
          <ac:inkMkLst>
            <pc:docMk/>
            <pc:sldMk cId="4079259105" sldId="257"/>
            <ac:inkMk id="5" creationId="{32A1A42C-BC58-AA45-8880-32A11EB60B62}"/>
          </ac:inkMkLst>
        </pc:inkChg>
        <pc:inkChg chg="add del">
          <ac:chgData name="Khomsun Singhirunnusorn" userId="aefccfd2-0b3b-4987-acb1-6ff977fb50bd" providerId="ADAL" clId="{6CBA8E90-7626-4331-82F1-25AA475866C3}" dt="2023-06-01T14:54:25.615" v="373"/>
          <ac:inkMkLst>
            <pc:docMk/>
            <pc:sldMk cId="4079259105" sldId="257"/>
            <ac:inkMk id="5" creationId="{981E704C-069C-73D3-6B3D-56E9EA3B2072}"/>
          </ac:inkMkLst>
        </pc:inkChg>
        <pc:inkChg chg="add">
          <ac:chgData name="Khomsun Singhirunnusorn" userId="aefccfd2-0b3b-4987-acb1-6ff977fb50bd" providerId="ADAL" clId="{6CBA8E90-7626-4331-82F1-25AA475866C3}" dt="2023-06-01T14:36:53.886" v="273" actId="9405"/>
          <ac:inkMkLst>
            <pc:docMk/>
            <pc:sldMk cId="4079259105" sldId="257"/>
            <ac:inkMk id="6" creationId="{A3531E6F-C4A6-A5F8-594A-23D2A838491B}"/>
          </ac:inkMkLst>
        </pc:inkChg>
        <pc:inkChg chg="add mod">
          <ac:chgData name="Khomsun Singhirunnusorn" userId="aefccfd2-0b3b-4987-acb1-6ff977fb50bd" providerId="ADAL" clId="{6CBA8E90-7626-4331-82F1-25AA475866C3}" dt="2023-06-01T16:38:06.717" v="416"/>
          <ac:inkMkLst>
            <pc:docMk/>
            <pc:sldMk cId="4079259105" sldId="257"/>
            <ac:inkMk id="7" creationId="{038947BF-F2D8-B344-7F0C-ACCB52F5C7D6}"/>
          </ac:inkMkLst>
        </pc:inkChg>
        <pc:inkChg chg="add del mod">
          <ac:chgData name="Khomsun Singhirunnusorn" userId="aefccfd2-0b3b-4987-acb1-6ff977fb50bd" providerId="ADAL" clId="{6CBA8E90-7626-4331-82F1-25AA475866C3}" dt="2023-06-01T14:54:25.613" v="360"/>
          <ac:inkMkLst>
            <pc:docMk/>
            <pc:sldMk cId="4079259105" sldId="257"/>
            <ac:inkMk id="7" creationId="{6D65B577-657D-D11F-43A4-CB2366A52B8D}"/>
          </ac:inkMkLst>
        </pc:inkChg>
        <pc:inkChg chg="add mod">
          <ac:chgData name="Khomsun Singhirunnusorn" userId="aefccfd2-0b3b-4987-acb1-6ff977fb50bd" providerId="ADAL" clId="{6CBA8E90-7626-4331-82F1-25AA475866C3}" dt="2023-06-01T16:38:06.717" v="416"/>
          <ac:inkMkLst>
            <pc:docMk/>
            <pc:sldMk cId="4079259105" sldId="257"/>
            <ac:inkMk id="8" creationId="{9DB14267-DC63-8A34-8CC4-303BCBEE0834}"/>
          </ac:inkMkLst>
        </pc:inkChg>
        <pc:inkChg chg="add del mod">
          <ac:chgData name="Khomsun Singhirunnusorn" userId="aefccfd2-0b3b-4987-acb1-6ff977fb50bd" providerId="ADAL" clId="{6CBA8E90-7626-4331-82F1-25AA475866C3}" dt="2023-06-01T14:54:25.615" v="370"/>
          <ac:inkMkLst>
            <pc:docMk/>
            <pc:sldMk cId="4079259105" sldId="257"/>
            <ac:inkMk id="8" creationId="{D0CF6DF8-5282-6F89-6B6A-78E2A61561E3}"/>
          </ac:inkMkLst>
        </pc:inkChg>
        <pc:inkChg chg="add del mod">
          <ac:chgData name="Khomsun Singhirunnusorn" userId="aefccfd2-0b3b-4987-acb1-6ff977fb50bd" providerId="ADAL" clId="{6CBA8E90-7626-4331-82F1-25AA475866C3}" dt="2023-06-01T14:54:25.619" v="403"/>
          <ac:inkMkLst>
            <pc:docMk/>
            <pc:sldMk cId="4079259105" sldId="257"/>
            <ac:inkMk id="9" creationId="{B95545AF-A6C9-F850-96CF-2CE28F30A55E}"/>
          </ac:inkMkLst>
        </pc:inkChg>
        <pc:inkChg chg="add mod">
          <ac:chgData name="Khomsun Singhirunnusorn" userId="aefccfd2-0b3b-4987-acb1-6ff977fb50bd" providerId="ADAL" clId="{6CBA8E90-7626-4331-82F1-25AA475866C3}" dt="2023-06-01T16:38:06.717" v="416"/>
          <ac:inkMkLst>
            <pc:docMk/>
            <pc:sldMk cId="4079259105" sldId="257"/>
            <ac:inkMk id="9" creationId="{D89117BA-67C9-2885-028D-38443331012B}"/>
          </ac:inkMkLst>
        </pc:inkChg>
        <pc:inkChg chg="add mod">
          <ac:chgData name="Khomsun Singhirunnusorn" userId="aefccfd2-0b3b-4987-acb1-6ff977fb50bd" providerId="ADAL" clId="{6CBA8E90-7626-4331-82F1-25AA475866C3}" dt="2023-06-01T16:38:06.717" v="416"/>
          <ac:inkMkLst>
            <pc:docMk/>
            <pc:sldMk cId="4079259105" sldId="257"/>
            <ac:inkMk id="10" creationId="{4742A6C5-5003-F112-AB7B-D5E001E714CB}"/>
          </ac:inkMkLst>
        </pc:inkChg>
        <pc:inkChg chg="add del mod">
          <ac:chgData name="Khomsun Singhirunnusorn" userId="aefccfd2-0b3b-4987-acb1-6ff977fb50bd" providerId="ADAL" clId="{6CBA8E90-7626-4331-82F1-25AA475866C3}" dt="2023-06-01T14:54:25.612" v="358"/>
          <ac:inkMkLst>
            <pc:docMk/>
            <pc:sldMk cId="4079259105" sldId="257"/>
            <ac:inkMk id="10" creationId="{E294F33C-CBDC-851D-2644-CD5CA22984AC}"/>
          </ac:inkMkLst>
        </pc:inkChg>
        <pc:inkChg chg="add del mod">
          <ac:chgData name="Khomsun Singhirunnusorn" userId="aefccfd2-0b3b-4987-acb1-6ff977fb50bd" providerId="ADAL" clId="{6CBA8E90-7626-4331-82F1-25AA475866C3}" dt="2023-06-01T14:54:25.615" v="367"/>
          <ac:inkMkLst>
            <pc:docMk/>
            <pc:sldMk cId="4079259105" sldId="257"/>
            <ac:inkMk id="11" creationId="{0BC709A2-FB0C-26CC-A20F-6D4A797E6DBF}"/>
          </ac:inkMkLst>
        </pc:inkChg>
        <pc:inkChg chg="add del mod">
          <ac:chgData name="Khomsun Singhirunnusorn" userId="aefccfd2-0b3b-4987-acb1-6ff977fb50bd" providerId="ADAL" clId="{6CBA8E90-7626-4331-82F1-25AA475866C3}" dt="2023-06-01T14:54:25.620" v="405"/>
          <ac:inkMkLst>
            <pc:docMk/>
            <pc:sldMk cId="4079259105" sldId="257"/>
            <ac:inkMk id="12" creationId="{50864C2B-94EB-B8EA-B194-5AD14ACB32AC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12" creationId="{A5187CCC-FC11-9A78-F3E4-6163CD76A649}"/>
          </ac:inkMkLst>
        </pc:inkChg>
        <pc:inkChg chg="add del mod">
          <ac:chgData name="Khomsun Singhirunnusorn" userId="aefccfd2-0b3b-4987-acb1-6ff977fb50bd" providerId="ADAL" clId="{6CBA8E90-7626-4331-82F1-25AA475866C3}" dt="2023-06-01T14:54:25.616" v="379"/>
          <ac:inkMkLst>
            <pc:docMk/>
            <pc:sldMk cId="4079259105" sldId="257"/>
            <ac:inkMk id="13" creationId="{639EA15B-BB2D-B0A3-D922-049309D8738E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13" creationId="{7A4420A3-3AA8-B63D-2F20-C2E561651FF5}"/>
          </ac:inkMkLst>
        </pc:inkChg>
        <pc:inkChg chg="add del mod">
          <ac:chgData name="Khomsun Singhirunnusorn" userId="aefccfd2-0b3b-4987-acb1-6ff977fb50bd" providerId="ADAL" clId="{6CBA8E90-7626-4331-82F1-25AA475866C3}" dt="2023-06-01T14:54:25.611" v="354"/>
          <ac:inkMkLst>
            <pc:docMk/>
            <pc:sldMk cId="4079259105" sldId="257"/>
            <ac:inkMk id="14" creationId="{2FFB047A-1213-2916-4A13-3D5C6E3ABCBE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14" creationId="{8E218B9F-32D0-429E-F97E-4038D3AEBA29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15" creationId="{426CA496-01C8-7065-C567-7568BCAF2F98}"/>
          </ac:inkMkLst>
        </pc:inkChg>
        <pc:inkChg chg="add del mod">
          <ac:chgData name="Khomsun Singhirunnusorn" userId="aefccfd2-0b3b-4987-acb1-6ff977fb50bd" providerId="ADAL" clId="{6CBA8E90-7626-4331-82F1-25AA475866C3}" dt="2023-06-01T14:54:25.615" v="369"/>
          <ac:inkMkLst>
            <pc:docMk/>
            <pc:sldMk cId="4079259105" sldId="257"/>
            <ac:inkMk id="15" creationId="{8F77BB79-0716-3AD9-4C52-82E25817D902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16" creationId="{3D019B77-3B5E-F2BA-ADED-6219A886DBA3}"/>
          </ac:inkMkLst>
        </pc:inkChg>
        <pc:inkChg chg="add del mod">
          <ac:chgData name="Khomsun Singhirunnusorn" userId="aefccfd2-0b3b-4987-acb1-6ff977fb50bd" providerId="ADAL" clId="{6CBA8E90-7626-4331-82F1-25AA475866C3}" dt="2023-06-01T14:54:25.617" v="383"/>
          <ac:inkMkLst>
            <pc:docMk/>
            <pc:sldMk cId="4079259105" sldId="257"/>
            <ac:inkMk id="16" creationId="{98D2BD84-4CC0-161A-C12F-1549A7AA7C0C}"/>
          </ac:inkMkLst>
        </pc:inkChg>
        <pc:inkChg chg="add del mod">
          <ac:chgData name="Khomsun Singhirunnusorn" userId="aefccfd2-0b3b-4987-acb1-6ff977fb50bd" providerId="ADAL" clId="{6CBA8E90-7626-4331-82F1-25AA475866C3}" dt="2023-06-01T14:54:25.618" v="390"/>
          <ac:inkMkLst>
            <pc:docMk/>
            <pc:sldMk cId="4079259105" sldId="257"/>
            <ac:inkMk id="17" creationId="{426EFFE7-02BF-35C8-226E-5BCEA936C9F3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17" creationId="{97FA6667-9030-CDDF-9608-9443C54A65C7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18" creationId="{4A227FF0-ED25-5636-C8DF-BBD35BACC62C}"/>
          </ac:inkMkLst>
        </pc:inkChg>
        <pc:inkChg chg="add del mod">
          <ac:chgData name="Khomsun Singhirunnusorn" userId="aefccfd2-0b3b-4987-acb1-6ff977fb50bd" providerId="ADAL" clId="{6CBA8E90-7626-4331-82F1-25AA475866C3}" dt="2023-06-01T14:54:25.619" v="400"/>
          <ac:inkMkLst>
            <pc:docMk/>
            <pc:sldMk cId="4079259105" sldId="257"/>
            <ac:inkMk id="18" creationId="{A5088985-BC17-F956-5720-78D12BF16622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19" creationId="{7FBA8D12-62C4-3821-94A1-DD02F58CAFFE}"/>
          </ac:inkMkLst>
        </pc:inkChg>
        <pc:inkChg chg="add del mod">
          <ac:chgData name="Khomsun Singhirunnusorn" userId="aefccfd2-0b3b-4987-acb1-6ff977fb50bd" providerId="ADAL" clId="{6CBA8E90-7626-4331-82F1-25AA475866C3}" dt="2023-06-01T14:54:25.618" v="391"/>
          <ac:inkMkLst>
            <pc:docMk/>
            <pc:sldMk cId="4079259105" sldId="257"/>
            <ac:inkMk id="19" creationId="{D7707D1A-FABB-AE7D-C2BF-9C4CB98DC1BB}"/>
          </ac:inkMkLst>
        </pc:inkChg>
        <pc:inkChg chg="add mod">
          <ac:chgData name="Khomsun Singhirunnusorn" userId="aefccfd2-0b3b-4987-acb1-6ff977fb50bd" providerId="ADAL" clId="{6CBA8E90-7626-4331-82F1-25AA475866C3}" dt="2023-06-01T16:38:12.053" v="426"/>
          <ac:inkMkLst>
            <pc:docMk/>
            <pc:sldMk cId="4079259105" sldId="257"/>
            <ac:inkMk id="20" creationId="{3E7C3CFB-03D9-A205-A39D-DD2E29A89F58}"/>
          </ac:inkMkLst>
        </pc:inkChg>
        <pc:inkChg chg="add del mod">
          <ac:chgData name="Khomsun Singhirunnusorn" userId="aefccfd2-0b3b-4987-acb1-6ff977fb50bd" providerId="ADAL" clId="{6CBA8E90-7626-4331-82F1-25AA475866C3}" dt="2023-06-01T14:54:25.617" v="381"/>
          <ac:inkMkLst>
            <pc:docMk/>
            <pc:sldMk cId="4079259105" sldId="257"/>
            <ac:inkMk id="20" creationId="{71BE4C28-3E50-7041-CE34-60AF623B0A79}"/>
          </ac:inkMkLst>
        </pc:inkChg>
        <pc:inkChg chg="add del mod">
          <ac:chgData name="Khomsun Singhirunnusorn" userId="aefccfd2-0b3b-4987-acb1-6ff977fb50bd" providerId="ADAL" clId="{6CBA8E90-7626-4331-82F1-25AA475866C3}" dt="2023-06-01T14:54:25.614" v="366"/>
          <ac:inkMkLst>
            <pc:docMk/>
            <pc:sldMk cId="4079259105" sldId="257"/>
            <ac:inkMk id="21" creationId="{4CC41F2C-8392-A36C-FA6A-6AA6499D0483}"/>
          </ac:inkMkLst>
        </pc:inkChg>
        <pc:inkChg chg="add del mod">
          <ac:chgData name="Khomsun Singhirunnusorn" userId="aefccfd2-0b3b-4987-acb1-6ff977fb50bd" providerId="ADAL" clId="{6CBA8E90-7626-4331-82F1-25AA475866C3}" dt="2023-06-01T14:54:25.620" v="406"/>
          <ac:inkMkLst>
            <pc:docMk/>
            <pc:sldMk cId="4079259105" sldId="257"/>
            <ac:inkMk id="22" creationId="{D6DC7AC6-1A17-C707-B014-6DC8D37C2910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23" creationId="{E48D3095-D10F-165D-77AD-171483957D4E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24" creationId="{B5D3031C-B1BC-0D2A-8F54-1A92FEBC0432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25" creationId="{6C6B1421-5537-752B-33FF-1F7AC3E97B7C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26" creationId="{BD33BF91-C417-AD83-A8BF-285034650CC9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27" creationId="{589E1326-72A5-4E48-7ED8-691282AAC534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28" creationId="{329CB24B-EFD8-8F8F-5B74-0039ACEC8800}"/>
          </ac:inkMkLst>
        </pc:inkChg>
        <pc:inkChg chg="add del mod">
          <ac:chgData name="Khomsun Singhirunnusorn" userId="aefccfd2-0b3b-4987-acb1-6ff977fb50bd" providerId="ADAL" clId="{6CBA8E90-7626-4331-82F1-25AA475866C3}" dt="2023-06-01T14:54:25.618" v="394"/>
          <ac:inkMkLst>
            <pc:docMk/>
            <pc:sldMk cId="4079259105" sldId="257"/>
            <ac:inkMk id="29" creationId="{1AD9AB53-0273-442F-CC91-8DD1C1552A5F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29" creationId="{C34D425F-46CA-BBF4-FA7B-E6772EA003AB}"/>
          </ac:inkMkLst>
        </pc:inkChg>
        <pc:inkChg chg="add del mod">
          <ac:chgData name="Khomsun Singhirunnusorn" userId="aefccfd2-0b3b-4987-acb1-6ff977fb50bd" providerId="ADAL" clId="{6CBA8E90-7626-4331-82F1-25AA475866C3}" dt="2023-06-01T14:54:25.620" v="409"/>
          <ac:inkMkLst>
            <pc:docMk/>
            <pc:sldMk cId="4079259105" sldId="257"/>
            <ac:inkMk id="30" creationId="{1E336B27-949A-14C4-65D8-F0F1593FB6D3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30" creationId="{37941F70-C958-995D-A51D-9B882D8E9B55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31" creationId="{3205E41D-F559-0425-733A-41E84A6B2E32}"/>
          </ac:inkMkLst>
        </pc:inkChg>
        <pc:inkChg chg="add del mod">
          <ac:chgData name="Khomsun Singhirunnusorn" userId="aefccfd2-0b3b-4987-acb1-6ff977fb50bd" providerId="ADAL" clId="{6CBA8E90-7626-4331-82F1-25AA475866C3}" dt="2023-06-01T14:54:25.620" v="407"/>
          <ac:inkMkLst>
            <pc:docMk/>
            <pc:sldMk cId="4079259105" sldId="257"/>
            <ac:inkMk id="31" creationId="{F9656270-D6A7-4656-E049-E042B8A7CEE8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32" creationId="{441C8FE1-D66F-A53F-6A54-260F02339385}"/>
          </ac:inkMkLst>
        </pc:inkChg>
        <pc:inkChg chg="add del mod">
          <ac:chgData name="Khomsun Singhirunnusorn" userId="aefccfd2-0b3b-4987-acb1-6ff977fb50bd" providerId="ADAL" clId="{6CBA8E90-7626-4331-82F1-25AA475866C3}" dt="2023-06-01T14:54:25.617" v="382"/>
          <ac:inkMkLst>
            <pc:docMk/>
            <pc:sldMk cId="4079259105" sldId="257"/>
            <ac:inkMk id="32" creationId="{872B4F6C-B050-011B-A925-487920160A62}"/>
          </ac:inkMkLst>
        </pc:inkChg>
        <pc:inkChg chg="add del mod">
          <ac:chgData name="Khomsun Singhirunnusorn" userId="aefccfd2-0b3b-4987-acb1-6ff977fb50bd" providerId="ADAL" clId="{6CBA8E90-7626-4331-82F1-25AA475866C3}" dt="2023-06-01T14:54:25.618" v="392"/>
          <ac:inkMkLst>
            <pc:docMk/>
            <pc:sldMk cId="4079259105" sldId="257"/>
            <ac:inkMk id="33" creationId="{04ECABC3-9E07-1227-1B3B-F88C18BD2A45}"/>
          </ac:inkMkLst>
        </pc:inkChg>
        <pc:inkChg chg="add mod">
          <ac:chgData name="Khomsun Singhirunnusorn" userId="aefccfd2-0b3b-4987-acb1-6ff977fb50bd" providerId="ADAL" clId="{6CBA8E90-7626-4331-82F1-25AA475866C3}" dt="2023-06-01T16:38:17.292" v="438"/>
          <ac:inkMkLst>
            <pc:docMk/>
            <pc:sldMk cId="4079259105" sldId="257"/>
            <ac:inkMk id="33" creationId="{229BF56F-25A7-8A5D-0CBA-F9017C54A1E9}"/>
          </ac:inkMkLst>
        </pc:inkChg>
        <pc:inkChg chg="add del mod">
          <ac:chgData name="Khomsun Singhirunnusorn" userId="aefccfd2-0b3b-4987-acb1-6ff977fb50bd" providerId="ADAL" clId="{6CBA8E90-7626-4331-82F1-25AA475866C3}" dt="2023-06-01T14:54:25.611" v="355"/>
          <ac:inkMkLst>
            <pc:docMk/>
            <pc:sldMk cId="4079259105" sldId="257"/>
            <ac:inkMk id="34" creationId="{F7618C4B-B7EB-0209-A61D-91C1E965A79D}"/>
          </ac:inkMkLst>
        </pc:inkChg>
        <pc:inkChg chg="add del mod">
          <ac:chgData name="Khomsun Singhirunnusorn" userId="aefccfd2-0b3b-4987-acb1-6ff977fb50bd" providerId="ADAL" clId="{6CBA8E90-7626-4331-82F1-25AA475866C3}" dt="2023-06-01T14:54:25.619" v="395"/>
          <ac:inkMkLst>
            <pc:docMk/>
            <pc:sldMk cId="4079259105" sldId="257"/>
            <ac:inkMk id="35" creationId="{5BFD8D61-9579-96CB-7C81-5C1270FE370C}"/>
          </ac:inkMkLst>
        </pc:inkChg>
        <pc:inkChg chg="add mod">
          <ac:chgData name="Khomsun Singhirunnusorn" userId="aefccfd2-0b3b-4987-acb1-6ff977fb50bd" providerId="ADAL" clId="{6CBA8E90-7626-4331-82F1-25AA475866C3}" dt="2023-06-01T16:47:01.039" v="446"/>
          <ac:inkMkLst>
            <pc:docMk/>
            <pc:sldMk cId="4079259105" sldId="257"/>
            <ac:inkMk id="37" creationId="{0AB32824-8555-CF53-96C3-37846A533A2D}"/>
          </ac:inkMkLst>
        </pc:inkChg>
        <pc:inkChg chg="add del mod">
          <ac:chgData name="Khomsun Singhirunnusorn" userId="aefccfd2-0b3b-4987-acb1-6ff977fb50bd" providerId="ADAL" clId="{6CBA8E90-7626-4331-82F1-25AA475866C3}" dt="2023-06-01T14:54:25.614" v="365"/>
          <ac:inkMkLst>
            <pc:docMk/>
            <pc:sldMk cId="4079259105" sldId="257"/>
            <ac:inkMk id="38" creationId="{0936F110-1EC7-2F77-87F6-DBC89891678C}"/>
          </ac:inkMkLst>
        </pc:inkChg>
        <pc:inkChg chg="add mod">
          <ac:chgData name="Khomsun Singhirunnusorn" userId="aefccfd2-0b3b-4987-acb1-6ff977fb50bd" providerId="ADAL" clId="{6CBA8E90-7626-4331-82F1-25AA475866C3}" dt="2023-06-01T16:47:01.039" v="446"/>
          <ac:inkMkLst>
            <pc:docMk/>
            <pc:sldMk cId="4079259105" sldId="257"/>
            <ac:inkMk id="38" creationId="{325E15EF-3A77-ACDE-9480-63C13EA03816}"/>
          </ac:inkMkLst>
        </pc:inkChg>
        <pc:inkChg chg="add mod">
          <ac:chgData name="Khomsun Singhirunnusorn" userId="aefccfd2-0b3b-4987-acb1-6ff977fb50bd" providerId="ADAL" clId="{6CBA8E90-7626-4331-82F1-25AA475866C3}" dt="2023-06-01T16:47:01.039" v="446"/>
          <ac:inkMkLst>
            <pc:docMk/>
            <pc:sldMk cId="4079259105" sldId="257"/>
            <ac:inkMk id="39" creationId="{27630C50-1A3C-85E8-2C49-5436F7470D5A}"/>
          </ac:inkMkLst>
        </pc:inkChg>
        <pc:inkChg chg="add del mod">
          <ac:chgData name="Khomsun Singhirunnusorn" userId="aefccfd2-0b3b-4987-acb1-6ff977fb50bd" providerId="ADAL" clId="{6CBA8E90-7626-4331-82F1-25AA475866C3}" dt="2023-06-01T14:54:25.616" v="377"/>
          <ac:inkMkLst>
            <pc:docMk/>
            <pc:sldMk cId="4079259105" sldId="257"/>
            <ac:inkMk id="39" creationId="{94775DE5-398B-B61A-777F-04197A1FDD02}"/>
          </ac:inkMkLst>
        </pc:inkChg>
        <pc:inkChg chg="add mod">
          <ac:chgData name="Khomsun Singhirunnusorn" userId="aefccfd2-0b3b-4987-acb1-6ff977fb50bd" providerId="ADAL" clId="{6CBA8E90-7626-4331-82F1-25AA475866C3}" dt="2023-06-01T16:47:01.039" v="446"/>
          <ac:inkMkLst>
            <pc:docMk/>
            <pc:sldMk cId="4079259105" sldId="257"/>
            <ac:inkMk id="40" creationId="{5C84E045-0783-0282-E846-AFDC640E46AD}"/>
          </ac:inkMkLst>
        </pc:inkChg>
        <pc:inkChg chg="add mod">
          <ac:chgData name="Khomsun Singhirunnusorn" userId="aefccfd2-0b3b-4987-acb1-6ff977fb50bd" providerId="ADAL" clId="{6CBA8E90-7626-4331-82F1-25AA475866C3}" dt="2023-06-01T16:47:01.039" v="446"/>
          <ac:inkMkLst>
            <pc:docMk/>
            <pc:sldMk cId="4079259105" sldId="257"/>
            <ac:inkMk id="41" creationId="{00FF591A-3530-2A60-40C6-03B1C7BB32FF}"/>
          </ac:inkMkLst>
        </pc:inkChg>
        <pc:inkChg chg="add del mod">
          <ac:chgData name="Khomsun Singhirunnusorn" userId="aefccfd2-0b3b-4987-acb1-6ff977fb50bd" providerId="ADAL" clId="{6CBA8E90-7626-4331-82F1-25AA475866C3}" dt="2023-06-01T14:54:25.615" v="368"/>
          <ac:inkMkLst>
            <pc:docMk/>
            <pc:sldMk cId="4079259105" sldId="257"/>
            <ac:inkMk id="41" creationId="{26AD1323-A989-00DC-CD1F-78A40A5BF243}"/>
          </ac:inkMkLst>
        </pc:inkChg>
        <pc:inkChg chg="add del mod">
          <ac:chgData name="Khomsun Singhirunnusorn" userId="aefccfd2-0b3b-4987-acb1-6ff977fb50bd" providerId="ADAL" clId="{6CBA8E90-7626-4331-82F1-25AA475866C3}" dt="2023-06-01T14:54:25.617" v="387"/>
          <ac:inkMkLst>
            <pc:docMk/>
            <pc:sldMk cId="4079259105" sldId="257"/>
            <ac:inkMk id="42" creationId="{873A9FAB-5BEF-D969-C8F8-4EE211E8F3BE}"/>
          </ac:inkMkLst>
        </pc:inkChg>
        <pc:inkChg chg="add mod">
          <ac:chgData name="Khomsun Singhirunnusorn" userId="aefccfd2-0b3b-4987-acb1-6ff977fb50bd" providerId="ADAL" clId="{6CBA8E90-7626-4331-82F1-25AA475866C3}" dt="2023-06-01T16:47:01.039" v="446"/>
          <ac:inkMkLst>
            <pc:docMk/>
            <pc:sldMk cId="4079259105" sldId="257"/>
            <ac:inkMk id="42" creationId="{A2680FC4-FBEC-AF23-1D86-4FE278996188}"/>
          </ac:inkMkLst>
        </pc:inkChg>
        <pc:inkChg chg="add del mod">
          <ac:chgData name="Khomsun Singhirunnusorn" userId="aefccfd2-0b3b-4987-acb1-6ff977fb50bd" providerId="ADAL" clId="{6CBA8E90-7626-4331-82F1-25AA475866C3}" dt="2023-06-01T14:54:25.618" v="388"/>
          <ac:inkMkLst>
            <pc:docMk/>
            <pc:sldMk cId="4079259105" sldId="257"/>
            <ac:inkMk id="43" creationId="{50DBCA39-39A9-D3B3-E2FB-C9D9A615E559}"/>
          </ac:inkMkLst>
        </pc:inkChg>
        <pc:inkChg chg="add mod">
          <ac:chgData name="Khomsun Singhirunnusorn" userId="aefccfd2-0b3b-4987-acb1-6ff977fb50bd" providerId="ADAL" clId="{6CBA8E90-7626-4331-82F1-25AA475866C3}" dt="2023-06-01T16:47:01.039" v="446"/>
          <ac:inkMkLst>
            <pc:docMk/>
            <pc:sldMk cId="4079259105" sldId="257"/>
            <ac:inkMk id="43" creationId="{751F024A-2434-FCDB-3401-3F325200775D}"/>
          </ac:inkMkLst>
        </pc:inkChg>
        <pc:inkChg chg="add del mod">
          <ac:chgData name="Khomsun Singhirunnusorn" userId="aefccfd2-0b3b-4987-acb1-6ff977fb50bd" providerId="ADAL" clId="{6CBA8E90-7626-4331-82F1-25AA475866C3}" dt="2023-06-01T14:54:25.619" v="399"/>
          <ac:inkMkLst>
            <pc:docMk/>
            <pc:sldMk cId="4079259105" sldId="257"/>
            <ac:inkMk id="44" creationId="{7AEE3DC4-7078-5F1E-BB21-7B25DF59B0E4}"/>
          </ac:inkMkLst>
        </pc:inkChg>
        <pc:inkChg chg="add del mod">
          <ac:chgData name="Khomsun Singhirunnusorn" userId="aefccfd2-0b3b-4987-acb1-6ff977fb50bd" providerId="ADAL" clId="{6CBA8E90-7626-4331-82F1-25AA475866C3}" dt="2023-06-01T14:54:25.617" v="386"/>
          <ac:inkMkLst>
            <pc:docMk/>
            <pc:sldMk cId="4079259105" sldId="257"/>
            <ac:inkMk id="45" creationId="{78EB5466-FA2F-F7D8-F296-22984C25F465}"/>
          </ac:inkMkLst>
        </pc:inkChg>
        <pc:inkChg chg="add mod">
          <ac:chgData name="Khomsun Singhirunnusorn" userId="aefccfd2-0b3b-4987-acb1-6ff977fb50bd" providerId="ADAL" clId="{6CBA8E90-7626-4331-82F1-25AA475866C3}" dt="2023-06-01T16:47:06.214" v="455"/>
          <ac:inkMkLst>
            <pc:docMk/>
            <pc:sldMk cId="4079259105" sldId="257"/>
            <ac:inkMk id="46" creationId="{22D6140B-0AC8-C9FD-8C0A-E2481FE7D81D}"/>
          </ac:inkMkLst>
        </pc:inkChg>
        <pc:inkChg chg="add mod">
          <ac:chgData name="Khomsun Singhirunnusorn" userId="aefccfd2-0b3b-4987-acb1-6ff977fb50bd" providerId="ADAL" clId="{6CBA8E90-7626-4331-82F1-25AA475866C3}" dt="2023-06-01T16:47:06.214" v="455"/>
          <ac:inkMkLst>
            <pc:docMk/>
            <pc:sldMk cId="4079259105" sldId="257"/>
            <ac:inkMk id="47" creationId="{083A4927-2F43-CB9D-F2B8-40D6320F50D1}"/>
          </ac:inkMkLst>
        </pc:inkChg>
        <pc:inkChg chg="add del mod">
          <ac:chgData name="Khomsun Singhirunnusorn" userId="aefccfd2-0b3b-4987-acb1-6ff977fb50bd" providerId="ADAL" clId="{6CBA8E90-7626-4331-82F1-25AA475866C3}" dt="2023-06-01T14:54:25.620" v="408"/>
          <ac:inkMkLst>
            <pc:docMk/>
            <pc:sldMk cId="4079259105" sldId="257"/>
            <ac:inkMk id="47" creationId="{FA2413F8-8C20-4E87-1421-FC8BC2DDFFC3}"/>
          </ac:inkMkLst>
        </pc:inkChg>
        <pc:inkChg chg="add mod">
          <ac:chgData name="Khomsun Singhirunnusorn" userId="aefccfd2-0b3b-4987-acb1-6ff977fb50bd" providerId="ADAL" clId="{6CBA8E90-7626-4331-82F1-25AA475866C3}" dt="2023-06-01T16:47:06.214" v="455"/>
          <ac:inkMkLst>
            <pc:docMk/>
            <pc:sldMk cId="4079259105" sldId="257"/>
            <ac:inkMk id="48" creationId="{98313504-50C1-CA31-693D-51804B5B6170}"/>
          </ac:inkMkLst>
        </pc:inkChg>
        <pc:inkChg chg="add del mod">
          <ac:chgData name="Khomsun Singhirunnusorn" userId="aefccfd2-0b3b-4987-acb1-6ff977fb50bd" providerId="ADAL" clId="{6CBA8E90-7626-4331-82F1-25AA475866C3}" dt="2023-06-01T14:54:25.620" v="404"/>
          <ac:inkMkLst>
            <pc:docMk/>
            <pc:sldMk cId="4079259105" sldId="257"/>
            <ac:inkMk id="48" creationId="{CA00DB37-57D2-A836-8B35-8DFC9AC77E69}"/>
          </ac:inkMkLst>
        </pc:inkChg>
        <pc:inkChg chg="add mod">
          <ac:chgData name="Khomsun Singhirunnusorn" userId="aefccfd2-0b3b-4987-acb1-6ff977fb50bd" providerId="ADAL" clId="{6CBA8E90-7626-4331-82F1-25AA475866C3}" dt="2023-06-01T16:47:06.214" v="455"/>
          <ac:inkMkLst>
            <pc:docMk/>
            <pc:sldMk cId="4079259105" sldId="257"/>
            <ac:inkMk id="49" creationId="{77708F5D-18B2-8F70-E6A9-8012889FF660}"/>
          </ac:inkMkLst>
        </pc:inkChg>
        <pc:inkChg chg="add del mod">
          <ac:chgData name="Khomsun Singhirunnusorn" userId="aefccfd2-0b3b-4987-acb1-6ff977fb50bd" providerId="ADAL" clId="{6CBA8E90-7626-4331-82F1-25AA475866C3}" dt="2023-06-01T14:54:25.612" v="357"/>
          <ac:inkMkLst>
            <pc:docMk/>
            <pc:sldMk cId="4079259105" sldId="257"/>
            <ac:inkMk id="49" creationId="{D00A8E4E-365C-D917-3367-D4728E5AC5EB}"/>
          </ac:inkMkLst>
        </pc:inkChg>
        <pc:inkChg chg="add del mod">
          <ac:chgData name="Khomsun Singhirunnusorn" userId="aefccfd2-0b3b-4987-acb1-6ff977fb50bd" providerId="ADAL" clId="{6CBA8E90-7626-4331-82F1-25AA475866C3}" dt="2023-06-01T14:54:25.616" v="374"/>
          <ac:inkMkLst>
            <pc:docMk/>
            <pc:sldMk cId="4079259105" sldId="257"/>
            <ac:inkMk id="50" creationId="{4E4422FD-3139-A2DD-EB31-CCEB17A70025}"/>
          </ac:inkMkLst>
        </pc:inkChg>
        <pc:inkChg chg="add mod">
          <ac:chgData name="Khomsun Singhirunnusorn" userId="aefccfd2-0b3b-4987-acb1-6ff977fb50bd" providerId="ADAL" clId="{6CBA8E90-7626-4331-82F1-25AA475866C3}" dt="2023-06-01T16:47:06.214" v="455"/>
          <ac:inkMkLst>
            <pc:docMk/>
            <pc:sldMk cId="4079259105" sldId="257"/>
            <ac:inkMk id="50" creationId="{818C11F8-C4BB-DCD7-619A-5065A901555D}"/>
          </ac:inkMkLst>
        </pc:inkChg>
        <pc:inkChg chg="add del mod">
          <ac:chgData name="Khomsun Singhirunnusorn" userId="aefccfd2-0b3b-4987-acb1-6ff977fb50bd" providerId="ADAL" clId="{6CBA8E90-7626-4331-82F1-25AA475866C3}" dt="2023-06-01T14:54:25.612" v="359"/>
          <ac:inkMkLst>
            <pc:docMk/>
            <pc:sldMk cId="4079259105" sldId="257"/>
            <ac:inkMk id="51" creationId="{E9B235C3-8FD6-569E-98AE-671300664043}"/>
          </ac:inkMkLst>
        </pc:inkChg>
        <pc:inkChg chg="add mod">
          <ac:chgData name="Khomsun Singhirunnusorn" userId="aefccfd2-0b3b-4987-acb1-6ff977fb50bd" providerId="ADAL" clId="{6CBA8E90-7626-4331-82F1-25AA475866C3}" dt="2023-06-01T16:47:06.214" v="455"/>
          <ac:inkMkLst>
            <pc:docMk/>
            <pc:sldMk cId="4079259105" sldId="257"/>
            <ac:inkMk id="51" creationId="{FCE58D2E-17B1-D1A5-8310-DD8CA136108F}"/>
          </ac:inkMkLst>
        </pc:inkChg>
        <pc:inkChg chg="add del mod">
          <ac:chgData name="Khomsun Singhirunnusorn" userId="aefccfd2-0b3b-4987-acb1-6ff977fb50bd" providerId="ADAL" clId="{6CBA8E90-7626-4331-82F1-25AA475866C3}" dt="2023-06-01T14:46:47.956" v="326"/>
          <ac:inkMkLst>
            <pc:docMk/>
            <pc:sldMk cId="4079259105" sldId="257"/>
            <ac:inkMk id="52" creationId="{03D1A7A2-55FB-361C-0F9B-B53ED1A42C52}"/>
          </ac:inkMkLst>
        </pc:inkChg>
        <pc:inkChg chg="add mod">
          <ac:chgData name="Khomsun Singhirunnusorn" userId="aefccfd2-0b3b-4987-acb1-6ff977fb50bd" providerId="ADAL" clId="{6CBA8E90-7626-4331-82F1-25AA475866C3}" dt="2023-06-01T16:47:06.214" v="455"/>
          <ac:inkMkLst>
            <pc:docMk/>
            <pc:sldMk cId="4079259105" sldId="257"/>
            <ac:inkMk id="52" creationId="{F1F3E229-D3C9-487F-6E7A-A41090773416}"/>
          </ac:inkMkLst>
        </pc:inkChg>
        <pc:inkChg chg="add mod">
          <ac:chgData name="Khomsun Singhirunnusorn" userId="aefccfd2-0b3b-4987-acb1-6ff977fb50bd" providerId="ADAL" clId="{6CBA8E90-7626-4331-82F1-25AA475866C3}" dt="2023-06-01T16:47:06.214" v="455"/>
          <ac:inkMkLst>
            <pc:docMk/>
            <pc:sldMk cId="4079259105" sldId="257"/>
            <ac:inkMk id="53" creationId="{945C126A-3D66-19D3-D8CD-7BF6F6389186}"/>
          </ac:inkMkLst>
        </pc:inkChg>
        <pc:inkChg chg="add del mod">
          <ac:chgData name="Khomsun Singhirunnusorn" userId="aefccfd2-0b3b-4987-acb1-6ff977fb50bd" providerId="ADAL" clId="{6CBA8E90-7626-4331-82F1-25AA475866C3}" dt="2023-06-01T14:46:47.955" v="324"/>
          <ac:inkMkLst>
            <pc:docMk/>
            <pc:sldMk cId="4079259105" sldId="257"/>
            <ac:inkMk id="53" creationId="{A64680D5-7EC1-C8F9-369C-10C602EDF008}"/>
          </ac:inkMkLst>
        </pc:inkChg>
        <pc:inkChg chg="add del mod">
          <ac:chgData name="Khomsun Singhirunnusorn" userId="aefccfd2-0b3b-4987-acb1-6ff977fb50bd" providerId="ADAL" clId="{6CBA8E90-7626-4331-82F1-25AA475866C3}" dt="2023-06-01T14:46:47.956" v="325"/>
          <ac:inkMkLst>
            <pc:docMk/>
            <pc:sldMk cId="4079259105" sldId="257"/>
            <ac:inkMk id="54" creationId="{9EC77631-B5A5-4128-B1DC-2BAA83A76E8C}"/>
          </ac:inkMkLst>
        </pc:inkChg>
        <pc:inkChg chg="add del mod">
          <ac:chgData name="Khomsun Singhirunnusorn" userId="aefccfd2-0b3b-4987-acb1-6ff977fb50bd" providerId="ADAL" clId="{6CBA8E90-7626-4331-82F1-25AA475866C3}" dt="2023-06-01T14:46:47.958" v="332"/>
          <ac:inkMkLst>
            <pc:docMk/>
            <pc:sldMk cId="4079259105" sldId="257"/>
            <ac:inkMk id="55" creationId="{6C897BB2-CB7A-7820-B8E7-6270B94A9E85}"/>
          </ac:inkMkLst>
        </pc:inkChg>
        <pc:inkChg chg="add mod">
          <ac:chgData name="Khomsun Singhirunnusorn" userId="aefccfd2-0b3b-4987-acb1-6ff977fb50bd" providerId="ADAL" clId="{6CBA8E90-7626-4331-82F1-25AA475866C3}" dt="2023-06-01T16:48:33.013" v="461"/>
          <ac:inkMkLst>
            <pc:docMk/>
            <pc:sldMk cId="4079259105" sldId="257"/>
            <ac:inkMk id="56" creationId="{2C7640E2-4B29-837C-E9F8-47F17926669E}"/>
          </ac:inkMkLst>
        </pc:inkChg>
        <pc:inkChg chg="add del mod">
          <ac:chgData name="Khomsun Singhirunnusorn" userId="aefccfd2-0b3b-4987-acb1-6ff977fb50bd" providerId="ADAL" clId="{6CBA8E90-7626-4331-82F1-25AA475866C3}" dt="2023-06-01T14:46:47.957" v="329"/>
          <ac:inkMkLst>
            <pc:docMk/>
            <pc:sldMk cId="4079259105" sldId="257"/>
            <ac:inkMk id="56" creationId="{FB98B784-CD2B-1ED7-A7F9-6774282DA9B8}"/>
          </ac:inkMkLst>
        </pc:inkChg>
        <pc:inkChg chg="add del mod">
          <ac:chgData name="Khomsun Singhirunnusorn" userId="aefccfd2-0b3b-4987-acb1-6ff977fb50bd" providerId="ADAL" clId="{6CBA8E90-7626-4331-82F1-25AA475866C3}" dt="2023-06-01T14:46:47.957" v="328"/>
          <ac:inkMkLst>
            <pc:docMk/>
            <pc:sldMk cId="4079259105" sldId="257"/>
            <ac:inkMk id="57" creationId="{813409B0-CFAB-E25E-510C-F3C64EB591B1}"/>
          </ac:inkMkLst>
        </pc:inkChg>
        <pc:inkChg chg="add mod">
          <ac:chgData name="Khomsun Singhirunnusorn" userId="aefccfd2-0b3b-4987-acb1-6ff977fb50bd" providerId="ADAL" clId="{6CBA8E90-7626-4331-82F1-25AA475866C3}" dt="2023-06-01T16:48:33.013" v="461"/>
          <ac:inkMkLst>
            <pc:docMk/>
            <pc:sldMk cId="4079259105" sldId="257"/>
            <ac:inkMk id="57" creationId="{B85C53EC-46A8-5932-160A-98122CC4D387}"/>
          </ac:inkMkLst>
        </pc:inkChg>
        <pc:inkChg chg="add del mod">
          <ac:chgData name="Khomsun Singhirunnusorn" userId="aefccfd2-0b3b-4987-acb1-6ff977fb50bd" providerId="ADAL" clId="{6CBA8E90-7626-4331-82F1-25AA475866C3}" dt="2023-06-01T14:46:47.958" v="330"/>
          <ac:inkMkLst>
            <pc:docMk/>
            <pc:sldMk cId="4079259105" sldId="257"/>
            <ac:inkMk id="58" creationId="{C31D60A9-0CA8-6EE1-400F-F083E5C24191}"/>
          </ac:inkMkLst>
        </pc:inkChg>
        <pc:inkChg chg="add mod">
          <ac:chgData name="Khomsun Singhirunnusorn" userId="aefccfd2-0b3b-4987-acb1-6ff977fb50bd" providerId="ADAL" clId="{6CBA8E90-7626-4331-82F1-25AA475866C3}" dt="2023-06-01T16:48:33.013" v="461"/>
          <ac:inkMkLst>
            <pc:docMk/>
            <pc:sldMk cId="4079259105" sldId="257"/>
            <ac:inkMk id="58" creationId="{C7032C06-C836-8B3F-95FF-30B88F3BAAA0}"/>
          </ac:inkMkLst>
        </pc:inkChg>
        <pc:inkChg chg="add del mod">
          <ac:chgData name="Khomsun Singhirunnusorn" userId="aefccfd2-0b3b-4987-acb1-6ff977fb50bd" providerId="ADAL" clId="{6CBA8E90-7626-4331-82F1-25AA475866C3}" dt="2023-06-01T14:46:47.956" v="327"/>
          <ac:inkMkLst>
            <pc:docMk/>
            <pc:sldMk cId="4079259105" sldId="257"/>
            <ac:inkMk id="59" creationId="{303478B8-B572-1EA7-6C3C-75D259DF53D0}"/>
          </ac:inkMkLst>
        </pc:inkChg>
        <pc:inkChg chg="add mod">
          <ac:chgData name="Khomsun Singhirunnusorn" userId="aefccfd2-0b3b-4987-acb1-6ff977fb50bd" providerId="ADAL" clId="{6CBA8E90-7626-4331-82F1-25AA475866C3}" dt="2023-06-01T16:48:33.013" v="461"/>
          <ac:inkMkLst>
            <pc:docMk/>
            <pc:sldMk cId="4079259105" sldId="257"/>
            <ac:inkMk id="59" creationId="{FE72A4AD-3BB2-335E-9220-3DE353725F2C}"/>
          </ac:inkMkLst>
        </pc:inkChg>
        <pc:inkChg chg="add mod">
          <ac:chgData name="Khomsun Singhirunnusorn" userId="aefccfd2-0b3b-4987-acb1-6ff977fb50bd" providerId="ADAL" clId="{6CBA8E90-7626-4331-82F1-25AA475866C3}" dt="2023-06-01T16:48:33.013" v="461"/>
          <ac:inkMkLst>
            <pc:docMk/>
            <pc:sldMk cId="4079259105" sldId="257"/>
            <ac:inkMk id="60" creationId="{89AC2CA0-B017-FA0E-C064-DAA19E05C458}"/>
          </ac:inkMkLst>
        </pc:inkChg>
        <pc:inkChg chg="add del mod">
          <ac:chgData name="Khomsun Singhirunnusorn" userId="aefccfd2-0b3b-4987-acb1-6ff977fb50bd" providerId="ADAL" clId="{6CBA8E90-7626-4331-82F1-25AA475866C3}" dt="2023-06-01T14:46:47.958" v="331"/>
          <ac:inkMkLst>
            <pc:docMk/>
            <pc:sldMk cId="4079259105" sldId="257"/>
            <ac:inkMk id="62" creationId="{842AB8F3-4E6A-BD61-298E-CC25E48649CF}"/>
          </ac:inkMkLst>
        </pc:inkChg>
        <pc:inkChg chg="add mod">
          <ac:chgData name="Khomsun Singhirunnusorn" userId="aefccfd2-0b3b-4987-acb1-6ff977fb50bd" providerId="ADAL" clId="{6CBA8E90-7626-4331-82F1-25AA475866C3}" dt="2023-06-01T16:48:37.234" v="470"/>
          <ac:inkMkLst>
            <pc:docMk/>
            <pc:sldMk cId="4079259105" sldId="257"/>
            <ac:inkMk id="62" creationId="{92A83469-0327-C3B7-D49F-982037B33E43}"/>
          </ac:inkMkLst>
        </pc:inkChg>
        <pc:inkChg chg="add mod">
          <ac:chgData name="Khomsun Singhirunnusorn" userId="aefccfd2-0b3b-4987-acb1-6ff977fb50bd" providerId="ADAL" clId="{6CBA8E90-7626-4331-82F1-25AA475866C3}" dt="2023-06-01T16:48:37.234" v="470"/>
          <ac:inkMkLst>
            <pc:docMk/>
            <pc:sldMk cId="4079259105" sldId="257"/>
            <ac:inkMk id="63" creationId="{D03BBDD1-AAE6-2CA8-D5E6-E95A8763CB95}"/>
          </ac:inkMkLst>
        </pc:inkChg>
        <pc:inkChg chg="add del mod">
          <ac:chgData name="Khomsun Singhirunnusorn" userId="aefccfd2-0b3b-4987-acb1-6ff977fb50bd" providerId="ADAL" clId="{6CBA8E90-7626-4331-82F1-25AA475866C3}" dt="2023-06-01T14:54:25.616" v="376"/>
          <ac:inkMkLst>
            <pc:docMk/>
            <pc:sldMk cId="4079259105" sldId="257"/>
            <ac:inkMk id="64" creationId="{9281B00C-A5BB-494E-3328-882962B4A13E}"/>
          </ac:inkMkLst>
        </pc:inkChg>
        <pc:inkChg chg="add mod">
          <ac:chgData name="Khomsun Singhirunnusorn" userId="aefccfd2-0b3b-4987-acb1-6ff977fb50bd" providerId="ADAL" clId="{6CBA8E90-7626-4331-82F1-25AA475866C3}" dt="2023-06-01T16:48:37.234" v="470"/>
          <ac:inkMkLst>
            <pc:docMk/>
            <pc:sldMk cId="4079259105" sldId="257"/>
            <ac:inkMk id="64" creationId="{E7819856-07DF-F952-65FD-7659497E6D2B}"/>
          </ac:inkMkLst>
        </pc:inkChg>
        <pc:inkChg chg="add mod">
          <ac:chgData name="Khomsun Singhirunnusorn" userId="aefccfd2-0b3b-4987-acb1-6ff977fb50bd" providerId="ADAL" clId="{6CBA8E90-7626-4331-82F1-25AA475866C3}" dt="2023-06-01T16:48:37.234" v="470"/>
          <ac:inkMkLst>
            <pc:docMk/>
            <pc:sldMk cId="4079259105" sldId="257"/>
            <ac:inkMk id="65" creationId="{40E83875-ED8E-843F-94B7-911D6F04AB54}"/>
          </ac:inkMkLst>
        </pc:inkChg>
        <pc:inkChg chg="add del mod">
          <ac:chgData name="Khomsun Singhirunnusorn" userId="aefccfd2-0b3b-4987-acb1-6ff977fb50bd" providerId="ADAL" clId="{6CBA8E90-7626-4331-82F1-25AA475866C3}" dt="2023-06-01T14:54:25.616" v="378"/>
          <ac:inkMkLst>
            <pc:docMk/>
            <pc:sldMk cId="4079259105" sldId="257"/>
            <ac:inkMk id="65" creationId="{B29DC2FF-03DD-AC9A-1283-373712083CE9}"/>
          </ac:inkMkLst>
        </pc:inkChg>
        <pc:inkChg chg="add mod">
          <ac:chgData name="Khomsun Singhirunnusorn" userId="aefccfd2-0b3b-4987-acb1-6ff977fb50bd" providerId="ADAL" clId="{6CBA8E90-7626-4331-82F1-25AA475866C3}" dt="2023-06-01T16:48:37.234" v="470"/>
          <ac:inkMkLst>
            <pc:docMk/>
            <pc:sldMk cId="4079259105" sldId="257"/>
            <ac:inkMk id="66" creationId="{088E97E4-8303-9C3E-B307-1247F4304F47}"/>
          </ac:inkMkLst>
        </pc:inkChg>
        <pc:inkChg chg="add del mod">
          <ac:chgData name="Khomsun Singhirunnusorn" userId="aefccfd2-0b3b-4987-acb1-6ff977fb50bd" providerId="ADAL" clId="{6CBA8E90-7626-4331-82F1-25AA475866C3}" dt="2023-06-01T14:54:25.614" v="364"/>
          <ac:inkMkLst>
            <pc:docMk/>
            <pc:sldMk cId="4079259105" sldId="257"/>
            <ac:inkMk id="66" creationId="{6035B723-0C05-7FBA-BC79-2B49B23F8642}"/>
          </ac:inkMkLst>
        </pc:inkChg>
        <pc:inkChg chg="add mod">
          <ac:chgData name="Khomsun Singhirunnusorn" userId="aefccfd2-0b3b-4987-acb1-6ff977fb50bd" providerId="ADAL" clId="{6CBA8E90-7626-4331-82F1-25AA475866C3}" dt="2023-06-01T16:48:37.234" v="470"/>
          <ac:inkMkLst>
            <pc:docMk/>
            <pc:sldMk cId="4079259105" sldId="257"/>
            <ac:inkMk id="67" creationId="{B044ECC7-02DC-A9E5-B4C1-D9F7EBF26A23}"/>
          </ac:inkMkLst>
        </pc:inkChg>
        <pc:inkChg chg="add del mod">
          <ac:chgData name="Khomsun Singhirunnusorn" userId="aefccfd2-0b3b-4987-acb1-6ff977fb50bd" providerId="ADAL" clId="{6CBA8E90-7626-4331-82F1-25AA475866C3}" dt="2023-06-01T14:54:25.615" v="372"/>
          <ac:inkMkLst>
            <pc:docMk/>
            <pc:sldMk cId="4079259105" sldId="257"/>
            <ac:inkMk id="67" creationId="{C4529B81-2220-280A-729A-C79D12DE8188}"/>
          </ac:inkMkLst>
        </pc:inkChg>
        <pc:inkChg chg="add mod">
          <ac:chgData name="Khomsun Singhirunnusorn" userId="aefccfd2-0b3b-4987-acb1-6ff977fb50bd" providerId="ADAL" clId="{6CBA8E90-7626-4331-82F1-25AA475866C3}" dt="2023-06-01T16:48:37.234" v="470"/>
          <ac:inkMkLst>
            <pc:docMk/>
            <pc:sldMk cId="4079259105" sldId="257"/>
            <ac:inkMk id="68" creationId="{8588733B-C31D-53C4-EB7D-E7184305288F}"/>
          </ac:inkMkLst>
        </pc:inkChg>
        <pc:inkChg chg="add del mod">
          <ac:chgData name="Khomsun Singhirunnusorn" userId="aefccfd2-0b3b-4987-acb1-6ff977fb50bd" providerId="ADAL" clId="{6CBA8E90-7626-4331-82F1-25AA475866C3}" dt="2023-06-01T14:54:25.616" v="375"/>
          <ac:inkMkLst>
            <pc:docMk/>
            <pc:sldMk cId="4079259105" sldId="257"/>
            <ac:inkMk id="68" creationId="{9264AB95-5323-1735-74A9-6E9E85077D6A}"/>
          </ac:inkMkLst>
        </pc:inkChg>
        <pc:inkChg chg="add del mod">
          <ac:chgData name="Khomsun Singhirunnusorn" userId="aefccfd2-0b3b-4987-acb1-6ff977fb50bd" providerId="ADAL" clId="{6CBA8E90-7626-4331-82F1-25AA475866C3}" dt="2023-06-01T14:54:25.614" v="362"/>
          <ac:inkMkLst>
            <pc:docMk/>
            <pc:sldMk cId="4079259105" sldId="257"/>
            <ac:inkMk id="69" creationId="{258C80AF-F4E5-EAF2-F82B-8C8F6A40F51E}"/>
          </ac:inkMkLst>
        </pc:inkChg>
        <pc:inkChg chg="add mod">
          <ac:chgData name="Khomsun Singhirunnusorn" userId="aefccfd2-0b3b-4987-acb1-6ff977fb50bd" providerId="ADAL" clId="{6CBA8E90-7626-4331-82F1-25AA475866C3}" dt="2023-06-01T16:48:37.234" v="470"/>
          <ac:inkMkLst>
            <pc:docMk/>
            <pc:sldMk cId="4079259105" sldId="257"/>
            <ac:inkMk id="69" creationId="{F59DAF38-DFCC-B1CB-833B-DE662BF0D2A4}"/>
          </ac:inkMkLst>
        </pc:inkChg>
        <pc:inkChg chg="add del mod">
          <ac:chgData name="Khomsun Singhirunnusorn" userId="aefccfd2-0b3b-4987-acb1-6ff977fb50bd" providerId="ADAL" clId="{6CBA8E90-7626-4331-82F1-25AA475866C3}" dt="2023-06-01T14:54:25.617" v="384"/>
          <ac:inkMkLst>
            <pc:docMk/>
            <pc:sldMk cId="4079259105" sldId="257"/>
            <ac:inkMk id="70" creationId="{2CE54547-BC98-7007-DCD8-ECC5B2786870}"/>
          </ac:inkMkLst>
        </pc:inkChg>
        <pc:inkChg chg="add del mod">
          <ac:chgData name="Khomsun Singhirunnusorn" userId="aefccfd2-0b3b-4987-acb1-6ff977fb50bd" providerId="ADAL" clId="{6CBA8E90-7626-4331-82F1-25AA475866C3}" dt="2023-06-01T14:54:25.619" v="396"/>
          <ac:inkMkLst>
            <pc:docMk/>
            <pc:sldMk cId="4079259105" sldId="257"/>
            <ac:inkMk id="71" creationId="{7FC369CF-733A-BFC4-7B41-969C73523CC8}"/>
          </ac:inkMkLst>
        </pc:inkChg>
        <pc:inkChg chg="add del mod">
          <ac:chgData name="Khomsun Singhirunnusorn" userId="aefccfd2-0b3b-4987-acb1-6ff977fb50bd" providerId="ADAL" clId="{6CBA8E90-7626-4331-82F1-25AA475866C3}" dt="2023-06-01T14:54:25.619" v="401"/>
          <ac:inkMkLst>
            <pc:docMk/>
            <pc:sldMk cId="4079259105" sldId="257"/>
            <ac:inkMk id="74" creationId="{390DB9F0-E0D0-8D9B-0D89-D07190744739}"/>
          </ac:inkMkLst>
        </pc:inkChg>
        <pc:inkChg chg="add del mod">
          <ac:chgData name="Khomsun Singhirunnusorn" userId="aefccfd2-0b3b-4987-acb1-6ff977fb50bd" providerId="ADAL" clId="{6CBA8E90-7626-4331-82F1-25AA475866C3}" dt="2023-06-01T14:54:25.619" v="397"/>
          <ac:inkMkLst>
            <pc:docMk/>
            <pc:sldMk cId="4079259105" sldId="257"/>
            <ac:inkMk id="75" creationId="{421F949D-2D33-7C68-F8E4-2BDC46681078}"/>
          </ac:inkMkLst>
        </pc:inkChg>
        <pc:inkChg chg="add del mod">
          <ac:chgData name="Khomsun Singhirunnusorn" userId="aefccfd2-0b3b-4987-acb1-6ff977fb50bd" providerId="ADAL" clId="{6CBA8E90-7626-4331-82F1-25AA475866C3}" dt="2023-06-01T14:54:25.618" v="389"/>
          <ac:inkMkLst>
            <pc:docMk/>
            <pc:sldMk cId="4079259105" sldId="257"/>
            <ac:inkMk id="76" creationId="{413D5AEF-81A2-CA22-073F-C12F12426F30}"/>
          </ac:inkMkLst>
        </pc:inkChg>
        <pc:inkChg chg="add del mod">
          <ac:chgData name="Khomsun Singhirunnusorn" userId="aefccfd2-0b3b-4987-acb1-6ff977fb50bd" providerId="ADAL" clId="{6CBA8E90-7626-4331-82F1-25AA475866C3}" dt="2023-06-01T14:54:25.617" v="385"/>
          <ac:inkMkLst>
            <pc:docMk/>
            <pc:sldMk cId="4079259105" sldId="257"/>
            <ac:inkMk id="77" creationId="{13F1B38A-3135-AFB6-4949-76720E48F540}"/>
          </ac:inkMkLst>
        </pc:inkChg>
        <pc:inkChg chg="add del mod">
          <ac:chgData name="Khomsun Singhirunnusorn" userId="aefccfd2-0b3b-4987-acb1-6ff977fb50bd" providerId="ADAL" clId="{6CBA8E90-7626-4331-82F1-25AA475866C3}" dt="2023-06-01T14:54:25.614" v="363"/>
          <ac:inkMkLst>
            <pc:docMk/>
            <pc:sldMk cId="4079259105" sldId="257"/>
            <ac:inkMk id="78" creationId="{5963693B-4FCD-BD74-8524-5CA366E7E2C7}"/>
          </ac:inkMkLst>
        </pc:inkChg>
        <pc:inkChg chg="add del mod">
          <ac:chgData name="Khomsun Singhirunnusorn" userId="aefccfd2-0b3b-4987-acb1-6ff977fb50bd" providerId="ADAL" clId="{6CBA8E90-7626-4331-82F1-25AA475866C3}" dt="2023-06-01T14:54:25.618" v="393"/>
          <ac:inkMkLst>
            <pc:docMk/>
            <pc:sldMk cId="4079259105" sldId="257"/>
            <ac:inkMk id="79" creationId="{6D769ECD-03BA-01EA-488C-5DF796500198}"/>
          </ac:inkMkLst>
        </pc:inkChg>
        <pc:inkChg chg="add del mod">
          <ac:chgData name="Khomsun Singhirunnusorn" userId="aefccfd2-0b3b-4987-acb1-6ff977fb50bd" providerId="ADAL" clId="{6CBA8E90-7626-4331-82F1-25AA475866C3}" dt="2023-06-01T14:54:25.619" v="402"/>
          <ac:inkMkLst>
            <pc:docMk/>
            <pc:sldMk cId="4079259105" sldId="257"/>
            <ac:inkMk id="80" creationId="{0CEE3446-829E-3DA1-F806-A51E32AC6252}"/>
          </ac:inkMkLst>
        </pc:inkChg>
        <pc:inkChg chg="add del mod">
          <ac:chgData name="Khomsun Singhirunnusorn" userId="aefccfd2-0b3b-4987-acb1-6ff977fb50bd" providerId="ADAL" clId="{6CBA8E90-7626-4331-82F1-25AA475866C3}" dt="2023-06-01T14:54:25.615" v="371"/>
          <ac:inkMkLst>
            <pc:docMk/>
            <pc:sldMk cId="4079259105" sldId="257"/>
            <ac:inkMk id="81" creationId="{D4890A4C-C57D-386B-B2AC-B4319E716E01}"/>
          </ac:inkMkLst>
        </pc:inkChg>
        <pc:inkChg chg="add del mod">
          <ac:chgData name="Khomsun Singhirunnusorn" userId="aefccfd2-0b3b-4987-acb1-6ff977fb50bd" providerId="ADAL" clId="{6CBA8E90-7626-4331-82F1-25AA475866C3}" dt="2023-06-01T14:54:25.612" v="356"/>
          <ac:inkMkLst>
            <pc:docMk/>
            <pc:sldMk cId="4079259105" sldId="257"/>
            <ac:inkMk id="82" creationId="{9CEA576D-832E-FC82-991A-0CA7389CDD7C}"/>
          </ac:inkMkLst>
        </pc:inkChg>
        <pc:inkChg chg="add del mod">
          <ac:chgData name="Khomsun Singhirunnusorn" userId="aefccfd2-0b3b-4987-acb1-6ff977fb50bd" providerId="ADAL" clId="{6CBA8E90-7626-4331-82F1-25AA475866C3}" dt="2023-06-01T14:54:25.614" v="361"/>
          <ac:inkMkLst>
            <pc:docMk/>
            <pc:sldMk cId="4079259105" sldId="257"/>
            <ac:inkMk id="83" creationId="{A1E28116-5829-62C2-65B3-932A8B47A1ED}"/>
          </ac:inkMkLst>
        </pc:inkChg>
        <pc:inkChg chg="add del mod">
          <ac:chgData name="Khomsun Singhirunnusorn" userId="aefccfd2-0b3b-4987-acb1-6ff977fb50bd" providerId="ADAL" clId="{6CBA8E90-7626-4331-82F1-25AA475866C3}" dt="2023-06-01T14:54:25.616" v="380"/>
          <ac:inkMkLst>
            <pc:docMk/>
            <pc:sldMk cId="4079259105" sldId="257"/>
            <ac:inkMk id="84" creationId="{757E331D-8012-9D89-4B82-BBCE6BCA5559}"/>
          </ac:inkMkLst>
        </pc:inkChg>
      </pc:sldChg>
      <pc:sldChg chg="modSp mod">
        <pc:chgData name="Khomsun Singhirunnusorn" userId="aefccfd2-0b3b-4987-acb1-6ff977fb50bd" providerId="ADAL" clId="{6CBA8E90-7626-4331-82F1-25AA475866C3}" dt="2023-05-26T14:34:50.609" v="262" actId="1076"/>
        <pc:sldMkLst>
          <pc:docMk/>
          <pc:sldMk cId="3519836591" sldId="258"/>
        </pc:sldMkLst>
        <pc:spChg chg="mod">
          <ac:chgData name="Khomsun Singhirunnusorn" userId="aefccfd2-0b3b-4987-acb1-6ff977fb50bd" providerId="ADAL" clId="{6CBA8E90-7626-4331-82F1-25AA475866C3}" dt="2023-05-26T14:34:50.609" v="262" actId="1076"/>
          <ac:spMkLst>
            <pc:docMk/>
            <pc:sldMk cId="3519836591" sldId="258"/>
            <ac:spMk id="2" creationId="{82BF7344-34D6-44E5-80E3-9C70EEA6A390}"/>
          </ac:spMkLst>
        </pc:spChg>
        <pc:spChg chg="mod">
          <ac:chgData name="Khomsun Singhirunnusorn" userId="aefccfd2-0b3b-4987-acb1-6ff977fb50bd" providerId="ADAL" clId="{6CBA8E90-7626-4331-82F1-25AA475866C3}" dt="2023-05-26T14:33:22.600" v="261" actId="20577"/>
          <ac:spMkLst>
            <pc:docMk/>
            <pc:sldMk cId="3519836591" sldId="258"/>
            <ac:spMk id="3" creationId="{CEA7166E-971F-444B-B984-B9336E8F5368}"/>
          </ac:spMkLst>
        </pc:spChg>
      </pc:sldChg>
    </pc:docChg>
  </pc:docChgLst>
  <pc:docChgLst>
    <pc:chgData name="Khomsun Singhirunnusorn" userId="aefccfd2-0b3b-4987-acb1-6ff977fb50bd" providerId="ADAL" clId="{17A187CE-FD0C-4CF7-85D1-8A192E5C2175}"/>
    <pc:docChg chg="custSel modSld">
      <pc:chgData name="Khomsun Singhirunnusorn" userId="aefccfd2-0b3b-4987-acb1-6ff977fb50bd" providerId="ADAL" clId="{17A187CE-FD0C-4CF7-85D1-8A192E5C2175}" dt="2022-05-31T19:14:34.387" v="134"/>
      <pc:docMkLst>
        <pc:docMk/>
      </pc:docMkLst>
      <pc:sldChg chg="modSp mod">
        <pc:chgData name="Khomsun Singhirunnusorn" userId="aefccfd2-0b3b-4987-acb1-6ff977fb50bd" providerId="ADAL" clId="{17A187CE-FD0C-4CF7-85D1-8A192E5C2175}" dt="2022-05-31T19:09:24.615" v="45" actId="20577"/>
        <pc:sldMkLst>
          <pc:docMk/>
          <pc:sldMk cId="4079259105" sldId="257"/>
        </pc:sldMkLst>
        <pc:spChg chg="mod">
          <ac:chgData name="Khomsun Singhirunnusorn" userId="aefccfd2-0b3b-4987-acb1-6ff977fb50bd" providerId="ADAL" clId="{17A187CE-FD0C-4CF7-85D1-8A192E5C2175}" dt="2022-05-31T19:08:59.279" v="24" actId="20577"/>
          <ac:spMkLst>
            <pc:docMk/>
            <pc:sldMk cId="4079259105" sldId="257"/>
            <ac:spMk id="2" creationId="{82BF7344-34D6-44E5-80E3-9C70EEA6A390}"/>
          </ac:spMkLst>
        </pc:spChg>
        <pc:spChg chg="mod">
          <ac:chgData name="Khomsun Singhirunnusorn" userId="aefccfd2-0b3b-4987-acb1-6ff977fb50bd" providerId="ADAL" clId="{17A187CE-FD0C-4CF7-85D1-8A192E5C2175}" dt="2022-05-31T19:09:24.615" v="45" actId="20577"/>
          <ac:spMkLst>
            <pc:docMk/>
            <pc:sldMk cId="4079259105" sldId="257"/>
            <ac:spMk id="3" creationId="{CEA7166E-971F-444B-B984-B9336E8F5368}"/>
          </ac:spMkLst>
        </pc:spChg>
      </pc:sldChg>
      <pc:sldChg chg="modSp mod">
        <pc:chgData name="Khomsun Singhirunnusorn" userId="aefccfd2-0b3b-4987-acb1-6ff977fb50bd" providerId="ADAL" clId="{17A187CE-FD0C-4CF7-85D1-8A192E5C2175}" dt="2022-05-31T19:14:34.387" v="134"/>
        <pc:sldMkLst>
          <pc:docMk/>
          <pc:sldMk cId="3519836591" sldId="258"/>
        </pc:sldMkLst>
        <pc:spChg chg="mod">
          <ac:chgData name="Khomsun Singhirunnusorn" userId="aefccfd2-0b3b-4987-acb1-6ff977fb50bd" providerId="ADAL" clId="{17A187CE-FD0C-4CF7-85D1-8A192E5C2175}" dt="2022-05-31T19:14:34.387" v="134"/>
          <ac:spMkLst>
            <pc:docMk/>
            <pc:sldMk cId="3519836591" sldId="258"/>
            <ac:spMk id="2" creationId="{82BF7344-34D6-44E5-80E3-9C70EEA6A390}"/>
          </ac:spMkLst>
        </pc:spChg>
        <pc:spChg chg="mod">
          <ac:chgData name="Khomsun Singhirunnusorn" userId="aefccfd2-0b3b-4987-acb1-6ff977fb50bd" providerId="ADAL" clId="{17A187CE-FD0C-4CF7-85D1-8A192E5C2175}" dt="2022-05-31T19:12:57.063" v="133" actId="27636"/>
          <ac:spMkLst>
            <pc:docMk/>
            <pc:sldMk cId="3519836591" sldId="258"/>
            <ac:spMk id="3" creationId="{CEA7166E-971F-444B-B984-B9336E8F5368}"/>
          </ac:spMkLst>
        </pc:spChg>
      </pc:sldChg>
    </pc:docChg>
  </pc:docChgLst>
  <pc:docChgLst>
    <pc:chgData name="Khomsun Singhirunnusorn" userId="aefccfd2-0b3b-4987-acb1-6ff977fb50bd" providerId="ADAL" clId="{8876A4FB-E70D-42C6-87C4-51174990DBBE}"/>
    <pc:docChg chg="custSel modSld">
      <pc:chgData name="Khomsun Singhirunnusorn" userId="aefccfd2-0b3b-4987-acb1-6ff977fb50bd" providerId="ADAL" clId="{8876A4FB-E70D-42C6-87C4-51174990DBBE}" dt="2023-09-22T15:08:36.060" v="179" actId="20577"/>
      <pc:docMkLst>
        <pc:docMk/>
      </pc:docMkLst>
      <pc:sldChg chg="delSp modSp mod">
        <pc:chgData name="Khomsun Singhirunnusorn" userId="aefccfd2-0b3b-4987-acb1-6ff977fb50bd" providerId="ADAL" clId="{8876A4FB-E70D-42C6-87C4-51174990DBBE}" dt="2023-09-22T15:04:04.396" v="74" actId="20577"/>
        <pc:sldMkLst>
          <pc:docMk/>
          <pc:sldMk cId="4079259105" sldId="257"/>
        </pc:sldMkLst>
        <pc:spChg chg="mod">
          <ac:chgData name="Khomsun Singhirunnusorn" userId="aefccfd2-0b3b-4987-acb1-6ff977fb50bd" providerId="ADAL" clId="{8876A4FB-E70D-42C6-87C4-51174990DBBE}" dt="2023-09-22T15:02:16.876" v="17" actId="20577"/>
          <ac:spMkLst>
            <pc:docMk/>
            <pc:sldMk cId="4079259105" sldId="257"/>
            <ac:spMk id="2" creationId="{82BF7344-34D6-44E5-80E3-9C70EEA6A390}"/>
          </ac:spMkLst>
        </pc:spChg>
        <pc:spChg chg="mod">
          <ac:chgData name="Khomsun Singhirunnusorn" userId="aefccfd2-0b3b-4987-acb1-6ff977fb50bd" providerId="ADAL" clId="{8876A4FB-E70D-42C6-87C4-51174990DBBE}" dt="2023-09-22T15:04:04.396" v="74" actId="20577"/>
          <ac:spMkLst>
            <pc:docMk/>
            <pc:sldMk cId="4079259105" sldId="257"/>
            <ac:spMk id="3" creationId="{CEA7166E-971F-444B-B984-B9336E8F5368}"/>
          </ac:spMkLst>
        </pc:spChg>
        <pc:grpChg chg="del">
          <ac:chgData name="Khomsun Singhirunnusorn" userId="aefccfd2-0b3b-4987-acb1-6ff977fb50bd" providerId="ADAL" clId="{8876A4FB-E70D-42C6-87C4-51174990DBBE}" dt="2023-09-22T15:01:52.138" v="0" actId="478"/>
          <ac:grpSpMkLst>
            <pc:docMk/>
            <pc:sldMk cId="4079259105" sldId="257"/>
            <ac:grpSpMk id="11" creationId="{AB0892CB-14F3-EECE-2E50-39FD2B4BCCA5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21" creationId="{72F16456-A222-FC55-C733-85D383AD9E29}"/>
          </ac:grpSpMkLst>
        </pc:grpChg>
        <pc:grpChg chg="del">
          <ac:chgData name="Khomsun Singhirunnusorn" userId="aefccfd2-0b3b-4987-acb1-6ff977fb50bd" providerId="ADAL" clId="{8876A4FB-E70D-42C6-87C4-51174990DBBE}" dt="2023-09-22T15:01:53.865" v="1" actId="478"/>
          <ac:grpSpMkLst>
            <pc:docMk/>
            <pc:sldMk cId="4079259105" sldId="257"/>
            <ac:grpSpMk id="22" creationId="{69A8EA8F-B651-774F-4458-3B07E8DB9281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34" creationId="{86BD6C9B-12E7-6E82-2371-FAB65D752316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35" creationId="{61AEB012-527E-F7AE-5550-54ABB706935E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36" creationId="{91E18DC7-6457-17E6-1B09-2A1129052682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44" creationId="{57D86F03-EEBA-16E0-6078-DFF9038D817C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45" creationId="{2F2FB2F1-CE9E-E3AF-6ECD-6CD0574BCEE5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54" creationId="{E161410C-924F-9973-B4DB-85B814C84945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55" creationId="{6A5FCF31-DD81-C4DD-CA3B-F16E2671ABA5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61" creationId="{BA417A25-2228-3B74-6A85-E518E916DDC9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70" creationId="{1A9E9227-F897-2556-642E-669C25B76146}"/>
          </ac:grpSpMkLst>
        </pc:grpChg>
        <pc:grpChg chg="del">
          <ac:chgData name="Khomsun Singhirunnusorn" userId="aefccfd2-0b3b-4987-acb1-6ff977fb50bd" providerId="ADAL" clId="{8876A4FB-E70D-42C6-87C4-51174990DBBE}" dt="2023-09-22T15:02:00.994" v="2" actId="478"/>
          <ac:grpSpMkLst>
            <pc:docMk/>
            <pc:sldMk cId="4079259105" sldId="257"/>
            <ac:grpSpMk id="71" creationId="{7D89EE77-18C7-40CA-B6B4-1E8D016E98C0}"/>
          </ac:grpSpMkLst>
        </pc:grp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" creationId="{A3531E6F-C4A6-A5F8-594A-23D2A838491B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18" creationId="{4A227FF0-ED25-5636-C8DF-BBD35BACC62C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19" creationId="{7FBA8D12-62C4-3821-94A1-DD02F58CAFFE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20" creationId="{3E7C3CFB-03D9-A205-A39D-DD2E29A89F58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23" creationId="{E48D3095-D10F-165D-77AD-171483957D4E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24" creationId="{B5D3031C-B1BC-0D2A-8F54-1A92FEBC0432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25" creationId="{6C6B1421-5537-752B-33FF-1F7AC3E97B7C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26" creationId="{BD33BF91-C417-AD83-A8BF-285034650CC9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27" creationId="{589E1326-72A5-4E48-7ED8-691282AAC534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28" creationId="{329CB24B-EFD8-8F8F-5B74-0039ACEC8800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29" creationId="{C34D425F-46CA-BBF4-FA7B-E6772EA003AB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30" creationId="{37941F70-C958-995D-A51D-9B882D8E9B55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31" creationId="{3205E41D-F559-0425-733A-41E84A6B2E32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32" creationId="{441C8FE1-D66F-A53F-6A54-260F02339385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33" creationId="{229BF56F-25A7-8A5D-0CBA-F9017C54A1E9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37" creationId="{0AB32824-8555-CF53-96C3-37846A533A2D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38" creationId="{325E15EF-3A77-ACDE-9480-63C13EA03816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39" creationId="{27630C50-1A3C-85E8-2C49-5436F7470D5A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40" creationId="{5C84E045-0783-0282-E846-AFDC640E46AD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41" creationId="{00FF591A-3530-2A60-40C6-03B1C7BB32FF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42" creationId="{A2680FC4-FBEC-AF23-1D86-4FE278996188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43" creationId="{751F024A-2434-FCDB-3401-3F325200775D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46" creationId="{22D6140B-0AC8-C9FD-8C0A-E2481FE7D81D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47" creationId="{083A4927-2F43-CB9D-F2B8-40D6320F50D1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48" creationId="{98313504-50C1-CA31-693D-51804B5B6170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49" creationId="{77708F5D-18B2-8F70-E6A9-8012889FF660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50" creationId="{818C11F8-C4BB-DCD7-619A-5065A901555D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51" creationId="{FCE58D2E-17B1-D1A5-8310-DD8CA136108F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52" creationId="{F1F3E229-D3C9-487F-6E7A-A41090773416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53" creationId="{945C126A-3D66-19D3-D8CD-7BF6F6389186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56" creationId="{2C7640E2-4B29-837C-E9F8-47F17926669E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57" creationId="{B85C53EC-46A8-5932-160A-98122CC4D387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58" creationId="{C7032C06-C836-8B3F-95FF-30B88F3BAAA0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59" creationId="{FE72A4AD-3BB2-335E-9220-3DE353725F2C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0" creationId="{89AC2CA0-B017-FA0E-C064-DAA19E05C458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2" creationId="{92A83469-0327-C3B7-D49F-982037B33E43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3" creationId="{D03BBDD1-AAE6-2CA8-D5E6-E95A8763CB95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4" creationId="{E7819856-07DF-F952-65FD-7659497E6D2B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5" creationId="{40E83875-ED8E-843F-94B7-911D6F04AB54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6" creationId="{088E97E4-8303-9C3E-B307-1247F4304F47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7" creationId="{B044ECC7-02DC-A9E5-B4C1-D9F7EBF26A23}"/>
          </ac:inkMkLst>
        </pc:inkChg>
        <pc:inkChg chg="de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8" creationId="{8588733B-C31D-53C4-EB7D-E7184305288F}"/>
          </ac:inkMkLst>
        </pc:inkChg>
        <pc:inkChg chg="del topLvl">
          <ac:chgData name="Khomsun Singhirunnusorn" userId="aefccfd2-0b3b-4987-acb1-6ff977fb50bd" providerId="ADAL" clId="{8876A4FB-E70D-42C6-87C4-51174990DBBE}" dt="2023-09-22T15:02:00.994" v="2" actId="478"/>
          <ac:inkMkLst>
            <pc:docMk/>
            <pc:sldMk cId="4079259105" sldId="257"/>
            <ac:inkMk id="69" creationId="{F59DAF38-DFCC-B1CB-833B-DE662BF0D2A4}"/>
          </ac:inkMkLst>
        </pc:inkChg>
      </pc:sldChg>
      <pc:sldChg chg="modSp mod">
        <pc:chgData name="Khomsun Singhirunnusorn" userId="aefccfd2-0b3b-4987-acb1-6ff977fb50bd" providerId="ADAL" clId="{8876A4FB-E70D-42C6-87C4-51174990DBBE}" dt="2023-09-22T15:08:36.060" v="179" actId="20577"/>
        <pc:sldMkLst>
          <pc:docMk/>
          <pc:sldMk cId="3519836591" sldId="258"/>
        </pc:sldMkLst>
        <pc:spChg chg="mod">
          <ac:chgData name="Khomsun Singhirunnusorn" userId="aefccfd2-0b3b-4987-acb1-6ff977fb50bd" providerId="ADAL" clId="{8876A4FB-E70D-42C6-87C4-51174990DBBE}" dt="2023-09-22T15:02:23.940" v="30" actId="20577"/>
          <ac:spMkLst>
            <pc:docMk/>
            <pc:sldMk cId="3519836591" sldId="258"/>
            <ac:spMk id="2" creationId="{82BF7344-34D6-44E5-80E3-9C70EEA6A390}"/>
          </ac:spMkLst>
        </pc:spChg>
        <pc:spChg chg="mod">
          <ac:chgData name="Khomsun Singhirunnusorn" userId="aefccfd2-0b3b-4987-acb1-6ff977fb50bd" providerId="ADAL" clId="{8876A4FB-E70D-42C6-87C4-51174990DBBE}" dt="2023-09-22T15:08:36.060" v="179" actId="20577"/>
          <ac:spMkLst>
            <pc:docMk/>
            <pc:sldMk cId="3519836591" sldId="258"/>
            <ac:spMk id="3" creationId="{CEA7166E-971F-444B-B984-B9336E8F53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B26A-8C39-412E-97A6-51B2DA932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0E18-FDB5-4399-ACAA-8183BB7BE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1BBD-AAAC-405A-A7FC-9A01FC9C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6B36-AE44-4A5E-B3A2-DFA60B9E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20A6-51DD-48A3-B376-FDAE2FB9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D83D-E740-40A0-9639-68EDD395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EE3D6-BEDE-424B-8C29-9A1DF79B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590A-E450-4BCD-9D2D-4B63E775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82DE-47D7-47A1-AC03-10C39D18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3E46-19A8-409E-B5AE-7C9F73B5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401A3-653A-4A0B-B993-294618839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706F8-6254-4005-B28C-1A314DCB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6668-8909-4444-AC52-2FCD387F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853D-80D9-48E9-AAE6-7476FF87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A22C-D5A3-44C2-9E45-478A4533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7FF7-4F18-4187-9388-34D24D25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D1E0-9540-4DCB-BB17-4472A3A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BCEC-4E7E-4675-AB51-6A69C37C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7392-0F69-4D35-8126-EB93CAE9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25BA-D31D-4A9C-8BAB-B2937C01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22F-0852-4384-81BD-BEBECE2F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248A-CAFF-45C7-848A-91824770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39196-A1F0-4A07-A864-FDBB4AFD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E604-81C0-403E-AE15-9079BA4A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7E44-F3BD-487C-A5E3-218D734F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CFE6-17E5-4397-A375-6603B0B3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5A6E-2551-490E-9505-A3BFB16C4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A9DBB-2E0C-45E2-98D5-2E252769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82C9A-FEFD-40A5-8B95-2C9FB616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3621-FBF6-4B99-972A-ACC3D10F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6BB3E-B96D-43DD-811B-BF4F3C96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1B95-CBE0-4854-BB81-B4BC7684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D4D36-1F15-4ED4-B131-CA805767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703B1-028B-4BDD-9522-607CBA4CB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C3609-37E6-4557-AACB-50845DED3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72FDA-CBE5-4730-A2CA-B9B951CFD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09FF6-402D-45EF-9430-59375922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70585-63CF-4D7B-9668-0BCA72C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3A934-A80C-4CAF-9917-F542DAD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F289-C090-4025-A5B9-E9F2CAC3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996-E45A-4B36-962B-4849A68A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C1634-6DC0-402E-9188-3912EF63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F0D1-C711-4415-9272-F2650CA6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1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25B5A-61E3-4F1D-BDF3-B2E1481F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BFA77-B0FE-48AB-BA31-86F8392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101B-D700-4A19-8712-795E08F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2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23C7-5422-4EE7-9CE4-A79FAEC1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8255-952D-42B3-B5D9-ABF5EF36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A3F1-9007-4AA2-A2F7-48DE8633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2BFA-CF40-45CB-85D8-31E04596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9440A-40C0-42BA-B2D9-B455103A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91C6-A9EA-4423-8C2C-52BBE9AE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CE25-0BA7-4687-9A98-DE31B45E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74DBE-7A66-43A9-89B6-4C2D1F50B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3899F-0937-4831-A731-16D107548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6201-8359-4EA3-A210-E3BC7A9A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002B-66D2-4A22-A6B3-1A39D6CE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98969-FE4F-4257-AE76-C2676711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3F4CD-D070-4359-928C-35EBAC12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24AF8-5ECA-442B-929C-35D0CF2F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C844-3915-4A45-9023-09B248B46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F011-16B4-40B9-93C7-9EEFE0089F4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597A-8EBF-40CC-9992-08A9B3ED6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3B4A6-BA3F-4425-8817-5BE5F11A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F348-6048-4FD3-8394-4B047AA3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7344-34D6-44E5-80E3-9C70EEA6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9" y="83787"/>
            <a:ext cx="10515600" cy="1325563"/>
          </a:xfrm>
        </p:spPr>
        <p:txBody>
          <a:bodyPr/>
          <a:lstStyle/>
          <a:p>
            <a:r>
              <a:rPr lang="en-US" b="1" dirty="0"/>
              <a:t>CS 5600: Mid-Term Exam Spring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166E-971F-444B-B984-B9336E8F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0961"/>
            <a:ext cx="10805719" cy="509191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Online Exam using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HonorLock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Procter System.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100 Points.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Time: 2 Hours and 10 Minutes. 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exam will save and submit automatically when time expires. Please use your time wisely.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restroom break.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Closed Book and No Notes.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 types: File Response, Multiple Choice, Short Answer, Fill in the Blank.</a:t>
            </a:r>
          </a:p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file response question: upload only .jpg, .jpeg or .pdf file.</a:t>
            </a:r>
          </a:p>
          <a:p>
            <a:pPr marL="0" indent="0" algn="l">
              <a:buNone/>
            </a:pPr>
            <a:endParaRPr lang="en-US" sz="3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3600" b="1" i="0" dirty="0">
                <a:solidFill>
                  <a:srgbClr val="E03E2D"/>
                </a:solidFill>
                <a:effectLst/>
                <a:latin typeface="arial" panose="020B0604020202020204" pitchFamily="34" charset="0"/>
              </a:rPr>
              <a:t>No rewrite question in the answer for file response question.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600" b="1" i="0" dirty="0">
                <a:solidFill>
                  <a:srgbClr val="E03E2D"/>
                </a:solidFill>
                <a:effectLst/>
                <a:latin typeface="arial" panose="020B0604020202020204" pitchFamily="34" charset="0"/>
              </a:rPr>
              <a:t>CHEATING IN THE EXAM!! (Penalty: 0 Point).</a:t>
            </a:r>
            <a:endParaRPr lang="en-US" sz="3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5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7344-34D6-44E5-80E3-9C70EEA6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24"/>
            <a:ext cx="10515600" cy="1325563"/>
          </a:xfrm>
        </p:spPr>
        <p:txBody>
          <a:bodyPr/>
          <a:lstStyle/>
          <a:p>
            <a:r>
              <a:rPr lang="en-US" b="1" dirty="0"/>
              <a:t>CS 5600: Mid-Term Exam Spring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166E-971F-444B-B984-B9336E8F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5553512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Part 1: Data Storage and RAIDs  			</a:t>
            </a:r>
          </a:p>
          <a:p>
            <a:r>
              <a:rPr lang="en-US" sz="3600" b="1" dirty="0"/>
              <a:t>Part 2: File Structure and LRU, MRU 		 </a:t>
            </a:r>
          </a:p>
          <a:p>
            <a:r>
              <a:rPr lang="en-US" sz="3600" b="1" dirty="0"/>
              <a:t>Part 3: Indexing (B-Tree)      				</a:t>
            </a:r>
          </a:p>
          <a:p>
            <a:r>
              <a:rPr lang="en-US" sz="3600" b="1" dirty="0"/>
              <a:t>Part 4: Indexing (Linear Hashing) 			</a:t>
            </a:r>
          </a:p>
          <a:p>
            <a:r>
              <a:rPr lang="en-US" sz="3600" b="1" dirty="0"/>
              <a:t>Part 5: Indexing (Type of Indices) 			  </a:t>
            </a:r>
          </a:p>
          <a:p>
            <a:r>
              <a:rPr lang="en-US" sz="3600" b="1" dirty="0"/>
              <a:t>Part 6: Query Processing (Query Plan)   		  </a:t>
            </a:r>
          </a:p>
          <a:p>
            <a:r>
              <a:rPr lang="en-US" sz="3600" b="1" dirty="0"/>
              <a:t>Part 7: Query Processing (External Sorting)   	</a:t>
            </a:r>
          </a:p>
          <a:p>
            <a:r>
              <a:rPr lang="en-US" sz="3600" b="1" dirty="0"/>
              <a:t>Part 8: JSON, XML and YAML 				</a:t>
            </a:r>
          </a:p>
          <a:p>
            <a:r>
              <a:rPr lang="en-US" sz="3600" b="1" dirty="0"/>
              <a:t>Part 9: MongoDB Query                                         </a:t>
            </a:r>
          </a:p>
          <a:p>
            <a:r>
              <a:rPr lang="en-US" sz="3600" b="1" dirty="0"/>
              <a:t>Part 10: LSM and Boom Filters                              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983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CS 5600: Mid-Term Exam Spring 2024</vt:lpstr>
      <vt:lpstr>CS 5600: Mid-Term Exam Spring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5600: Mid-Term Exam Spring 2022</dc:title>
  <dc:creator>Khomsun Singhirunnusorn</dc:creator>
  <cp:lastModifiedBy>Khomsun Singhirunnusorn</cp:lastModifiedBy>
  <cp:revision>3</cp:revision>
  <dcterms:created xsi:type="dcterms:W3CDTF">2022-02-21T22:02:18Z</dcterms:created>
  <dcterms:modified xsi:type="dcterms:W3CDTF">2024-02-05T21:58:49Z</dcterms:modified>
</cp:coreProperties>
</file>