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61" r:id="rId5"/>
    <p:sldId id="260" r:id="rId6"/>
    <p:sldId id="262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97"/>
  </p:normalViewPr>
  <p:slideViewPr>
    <p:cSldViewPr snapToGrid="0" snapToObjects="1">
      <p:cViewPr varScale="1">
        <p:scale>
          <a:sx n="74" d="100"/>
          <a:sy n="74" d="100"/>
        </p:scale>
        <p:origin x="10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4CE070-9237-401B-99CA-58E9101009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CD1C4D-50E1-4284-931B-963098813860}">
      <dgm:prSet/>
      <dgm:spPr/>
      <dgm:t>
        <a:bodyPr/>
        <a:lstStyle/>
        <a:p>
          <a:r>
            <a:rPr lang="en-US" dirty="0"/>
            <a:t>Kishor Kumar </a:t>
          </a:r>
          <a:r>
            <a:rPr lang="en-US" dirty="0" err="1"/>
            <a:t>Andekar</a:t>
          </a:r>
          <a:br>
            <a:rPr lang="en-US" dirty="0"/>
          </a:br>
          <a:r>
            <a:rPr lang="en-US" dirty="0"/>
            <a:t>kxa47130@ucmo.edu</a:t>
          </a:r>
        </a:p>
      </dgm:t>
    </dgm:pt>
    <dgm:pt modelId="{CC948D69-B275-4D2D-834B-CED769185B08}" type="parTrans" cxnId="{396C4777-BAF6-46EB-AAEA-E63D24C11DB3}">
      <dgm:prSet/>
      <dgm:spPr/>
      <dgm:t>
        <a:bodyPr/>
        <a:lstStyle/>
        <a:p>
          <a:endParaRPr lang="en-US"/>
        </a:p>
      </dgm:t>
    </dgm:pt>
    <dgm:pt modelId="{713C041A-EBD8-4102-9FCD-D00BF9DB1DE0}" type="sibTrans" cxnId="{396C4777-BAF6-46EB-AAEA-E63D24C11DB3}">
      <dgm:prSet/>
      <dgm:spPr/>
      <dgm:t>
        <a:bodyPr/>
        <a:lstStyle/>
        <a:p>
          <a:endParaRPr lang="en-US"/>
        </a:p>
      </dgm:t>
    </dgm:pt>
    <dgm:pt modelId="{54CC755A-8A3E-430B-8204-33C3AC90C841}">
      <dgm:prSet/>
      <dgm:spPr/>
      <dgm:t>
        <a:bodyPr/>
        <a:lstStyle/>
        <a:p>
          <a:r>
            <a:rPr lang="en-US"/>
            <a:t>Sai Preetham Nagaswaram</a:t>
          </a:r>
          <a:br>
            <a:rPr lang="en-US"/>
          </a:br>
          <a:r>
            <a:rPr lang="en-US"/>
            <a:t>sxn33500@ucmo.edu</a:t>
          </a:r>
        </a:p>
      </dgm:t>
    </dgm:pt>
    <dgm:pt modelId="{A2B7A3E8-AB61-493E-A7FB-66D36BBC41D3}" type="parTrans" cxnId="{F1615F60-B147-4585-B2F1-BAC375881763}">
      <dgm:prSet/>
      <dgm:spPr/>
      <dgm:t>
        <a:bodyPr/>
        <a:lstStyle/>
        <a:p>
          <a:endParaRPr lang="en-US"/>
        </a:p>
      </dgm:t>
    </dgm:pt>
    <dgm:pt modelId="{6D361374-E635-4F3B-B76C-03E2A781451C}" type="sibTrans" cxnId="{F1615F60-B147-4585-B2F1-BAC375881763}">
      <dgm:prSet/>
      <dgm:spPr/>
      <dgm:t>
        <a:bodyPr/>
        <a:lstStyle/>
        <a:p>
          <a:endParaRPr lang="en-US"/>
        </a:p>
      </dgm:t>
    </dgm:pt>
    <dgm:pt modelId="{F8A658E4-01A3-4C46-83FC-770B6C096E16}">
      <dgm:prSet/>
      <dgm:spPr/>
      <dgm:t>
        <a:bodyPr/>
        <a:lstStyle/>
        <a:p>
          <a:r>
            <a:rPr lang="en-US"/>
            <a:t>Pondugula Niteesh Kumar</a:t>
          </a:r>
          <a:br>
            <a:rPr lang="en-US"/>
          </a:br>
          <a:r>
            <a:rPr lang="en-US"/>
            <a:t>nxp32580@ucmo.edu</a:t>
          </a:r>
        </a:p>
      </dgm:t>
    </dgm:pt>
    <dgm:pt modelId="{0457A176-BA12-4240-A75E-D408C2D41894}" type="parTrans" cxnId="{7F49E73B-C133-4E8B-9427-5DCA17DCC38C}">
      <dgm:prSet/>
      <dgm:spPr/>
      <dgm:t>
        <a:bodyPr/>
        <a:lstStyle/>
        <a:p>
          <a:endParaRPr lang="en-US"/>
        </a:p>
      </dgm:t>
    </dgm:pt>
    <dgm:pt modelId="{DEFA0383-522B-496A-B02C-FA990E8DB86E}" type="sibTrans" cxnId="{7F49E73B-C133-4E8B-9427-5DCA17DCC38C}">
      <dgm:prSet/>
      <dgm:spPr/>
      <dgm:t>
        <a:bodyPr/>
        <a:lstStyle/>
        <a:p>
          <a:endParaRPr lang="en-US"/>
        </a:p>
      </dgm:t>
    </dgm:pt>
    <dgm:pt modelId="{A3E0125A-C917-40C9-959E-B5AA098FCE5B}">
      <dgm:prSet/>
      <dgm:spPr/>
      <dgm:t>
        <a:bodyPr/>
        <a:lstStyle/>
        <a:p>
          <a:r>
            <a:rPr lang="en-US"/>
            <a:t>Rohith Reddy Pinninti</a:t>
          </a:r>
          <a:br>
            <a:rPr lang="en-US"/>
          </a:br>
          <a:r>
            <a:rPr lang="en-US"/>
            <a:t>rxp93930@ucmo.edu</a:t>
          </a:r>
        </a:p>
      </dgm:t>
    </dgm:pt>
    <dgm:pt modelId="{1D2934DB-941D-4EF3-AEF5-A0CB442834BD}" type="parTrans" cxnId="{C6757104-5FFE-47F8-8E5B-0B2B8A72E6D4}">
      <dgm:prSet/>
      <dgm:spPr/>
      <dgm:t>
        <a:bodyPr/>
        <a:lstStyle/>
        <a:p>
          <a:endParaRPr lang="en-US"/>
        </a:p>
      </dgm:t>
    </dgm:pt>
    <dgm:pt modelId="{D2A0A2A9-49D2-4E0C-991D-9B692B3FC78A}" type="sibTrans" cxnId="{C6757104-5FFE-47F8-8E5B-0B2B8A72E6D4}">
      <dgm:prSet/>
      <dgm:spPr/>
      <dgm:t>
        <a:bodyPr/>
        <a:lstStyle/>
        <a:p>
          <a:endParaRPr lang="en-US"/>
        </a:p>
      </dgm:t>
    </dgm:pt>
    <dgm:pt modelId="{56BCAED6-888A-AE47-9D3B-7C3FE4302EB3}" type="pres">
      <dgm:prSet presAssocID="{F64CE070-9237-401B-99CA-58E910100987}" presName="linear" presStyleCnt="0">
        <dgm:presLayoutVars>
          <dgm:animLvl val="lvl"/>
          <dgm:resizeHandles val="exact"/>
        </dgm:presLayoutVars>
      </dgm:prSet>
      <dgm:spPr/>
    </dgm:pt>
    <dgm:pt modelId="{F5B5E9D0-DE36-894C-A1EF-D4AE9116FDAA}" type="pres">
      <dgm:prSet presAssocID="{DDCD1C4D-50E1-4284-931B-96309881386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6F38AF-9806-C54A-8190-70CAAF9FAE62}" type="pres">
      <dgm:prSet presAssocID="{713C041A-EBD8-4102-9FCD-D00BF9DB1DE0}" presName="spacer" presStyleCnt="0"/>
      <dgm:spPr/>
    </dgm:pt>
    <dgm:pt modelId="{6DD978DB-F789-E548-9D08-5707CA80103D}" type="pres">
      <dgm:prSet presAssocID="{54CC755A-8A3E-430B-8204-33C3AC90C84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7D2D5E9-BF72-914A-817F-9CA0C0367A42}" type="pres">
      <dgm:prSet presAssocID="{6D361374-E635-4F3B-B76C-03E2A781451C}" presName="spacer" presStyleCnt="0"/>
      <dgm:spPr/>
    </dgm:pt>
    <dgm:pt modelId="{A8FD97E2-653E-8A4B-AA95-B9949E7246FD}" type="pres">
      <dgm:prSet presAssocID="{F8A658E4-01A3-4C46-83FC-770B6C096E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5DBD6E-13DB-F240-89A1-DF4513F18F77}" type="pres">
      <dgm:prSet presAssocID="{DEFA0383-522B-496A-B02C-FA990E8DB86E}" presName="spacer" presStyleCnt="0"/>
      <dgm:spPr/>
    </dgm:pt>
    <dgm:pt modelId="{5CC0AFBF-95BD-F745-86F9-360453455402}" type="pres">
      <dgm:prSet presAssocID="{A3E0125A-C917-40C9-959E-B5AA098FCE5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E034A00-6229-1145-81C2-290614096700}" type="presOf" srcId="{54CC755A-8A3E-430B-8204-33C3AC90C841}" destId="{6DD978DB-F789-E548-9D08-5707CA80103D}" srcOrd="0" destOrd="0" presId="urn:microsoft.com/office/officeart/2005/8/layout/vList2"/>
    <dgm:cxn modelId="{C6757104-5FFE-47F8-8E5B-0B2B8A72E6D4}" srcId="{F64CE070-9237-401B-99CA-58E910100987}" destId="{A3E0125A-C917-40C9-959E-B5AA098FCE5B}" srcOrd="3" destOrd="0" parTransId="{1D2934DB-941D-4EF3-AEF5-A0CB442834BD}" sibTransId="{D2A0A2A9-49D2-4E0C-991D-9B692B3FC78A}"/>
    <dgm:cxn modelId="{7109D712-BF4C-4B42-9EE6-9444397DA3A2}" type="presOf" srcId="{F64CE070-9237-401B-99CA-58E910100987}" destId="{56BCAED6-888A-AE47-9D3B-7C3FE4302EB3}" srcOrd="0" destOrd="0" presId="urn:microsoft.com/office/officeart/2005/8/layout/vList2"/>
    <dgm:cxn modelId="{7F49E73B-C133-4E8B-9427-5DCA17DCC38C}" srcId="{F64CE070-9237-401B-99CA-58E910100987}" destId="{F8A658E4-01A3-4C46-83FC-770B6C096E16}" srcOrd="2" destOrd="0" parTransId="{0457A176-BA12-4240-A75E-D408C2D41894}" sibTransId="{DEFA0383-522B-496A-B02C-FA990E8DB86E}"/>
    <dgm:cxn modelId="{F1615F60-B147-4585-B2F1-BAC375881763}" srcId="{F64CE070-9237-401B-99CA-58E910100987}" destId="{54CC755A-8A3E-430B-8204-33C3AC90C841}" srcOrd="1" destOrd="0" parTransId="{A2B7A3E8-AB61-493E-A7FB-66D36BBC41D3}" sibTransId="{6D361374-E635-4F3B-B76C-03E2A781451C}"/>
    <dgm:cxn modelId="{57A7D44C-9259-FB4F-8A13-F296A23054CA}" type="presOf" srcId="{F8A658E4-01A3-4C46-83FC-770B6C096E16}" destId="{A8FD97E2-653E-8A4B-AA95-B9949E7246FD}" srcOrd="0" destOrd="0" presId="urn:microsoft.com/office/officeart/2005/8/layout/vList2"/>
    <dgm:cxn modelId="{CC878153-8B32-A542-A814-F197F1BB6C75}" type="presOf" srcId="{DDCD1C4D-50E1-4284-931B-963098813860}" destId="{F5B5E9D0-DE36-894C-A1EF-D4AE9116FDAA}" srcOrd="0" destOrd="0" presId="urn:microsoft.com/office/officeart/2005/8/layout/vList2"/>
    <dgm:cxn modelId="{396C4777-BAF6-46EB-AAEA-E63D24C11DB3}" srcId="{F64CE070-9237-401B-99CA-58E910100987}" destId="{DDCD1C4D-50E1-4284-931B-963098813860}" srcOrd="0" destOrd="0" parTransId="{CC948D69-B275-4D2D-834B-CED769185B08}" sibTransId="{713C041A-EBD8-4102-9FCD-D00BF9DB1DE0}"/>
    <dgm:cxn modelId="{6B5CE9B3-4402-C44B-99F6-EB9049BCF793}" type="presOf" srcId="{A3E0125A-C917-40C9-959E-B5AA098FCE5B}" destId="{5CC0AFBF-95BD-F745-86F9-360453455402}" srcOrd="0" destOrd="0" presId="urn:microsoft.com/office/officeart/2005/8/layout/vList2"/>
    <dgm:cxn modelId="{88E03C88-283B-9246-BD86-C60A24E04D6A}" type="presParOf" srcId="{56BCAED6-888A-AE47-9D3B-7C3FE4302EB3}" destId="{F5B5E9D0-DE36-894C-A1EF-D4AE9116FDAA}" srcOrd="0" destOrd="0" presId="urn:microsoft.com/office/officeart/2005/8/layout/vList2"/>
    <dgm:cxn modelId="{A122D01B-832E-C745-9DCA-3DCA09AE857A}" type="presParOf" srcId="{56BCAED6-888A-AE47-9D3B-7C3FE4302EB3}" destId="{CC6F38AF-9806-C54A-8190-70CAAF9FAE62}" srcOrd="1" destOrd="0" presId="urn:microsoft.com/office/officeart/2005/8/layout/vList2"/>
    <dgm:cxn modelId="{FC414299-DA22-A944-939F-0FC547A48B49}" type="presParOf" srcId="{56BCAED6-888A-AE47-9D3B-7C3FE4302EB3}" destId="{6DD978DB-F789-E548-9D08-5707CA80103D}" srcOrd="2" destOrd="0" presId="urn:microsoft.com/office/officeart/2005/8/layout/vList2"/>
    <dgm:cxn modelId="{1E4AFCF6-08D1-6945-B80A-695E167B2C62}" type="presParOf" srcId="{56BCAED6-888A-AE47-9D3B-7C3FE4302EB3}" destId="{77D2D5E9-BF72-914A-817F-9CA0C0367A42}" srcOrd="3" destOrd="0" presId="urn:microsoft.com/office/officeart/2005/8/layout/vList2"/>
    <dgm:cxn modelId="{2730D72A-4D28-1346-8C00-087AB03C7DF4}" type="presParOf" srcId="{56BCAED6-888A-AE47-9D3B-7C3FE4302EB3}" destId="{A8FD97E2-653E-8A4B-AA95-B9949E7246FD}" srcOrd="4" destOrd="0" presId="urn:microsoft.com/office/officeart/2005/8/layout/vList2"/>
    <dgm:cxn modelId="{E790C3F2-0A8C-D546-86D1-42B426013DCE}" type="presParOf" srcId="{56BCAED6-888A-AE47-9D3B-7C3FE4302EB3}" destId="{155DBD6E-13DB-F240-89A1-DF4513F18F77}" srcOrd="5" destOrd="0" presId="urn:microsoft.com/office/officeart/2005/8/layout/vList2"/>
    <dgm:cxn modelId="{83A96FDD-65C1-A643-A57B-8260ABE0AA76}" type="presParOf" srcId="{56BCAED6-888A-AE47-9D3B-7C3FE4302EB3}" destId="{5CC0AFBF-95BD-F745-86F9-3604534554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119B43-877F-44C4-98F9-13B53C2E367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F14969-5BF6-4680-B69A-29D8AC09806D}">
      <dgm:prSet/>
      <dgm:spPr/>
      <dgm:t>
        <a:bodyPr/>
        <a:lstStyle/>
        <a:p>
          <a:r>
            <a:rPr lang="en-US"/>
            <a:t>Kishor Kumar Andekar:</a:t>
          </a:r>
        </a:p>
      </dgm:t>
    </dgm:pt>
    <dgm:pt modelId="{F41EC5B8-F026-4631-A727-62200C0B0E0F}" type="parTrans" cxnId="{238967A9-C295-4151-AE4D-648351575908}">
      <dgm:prSet/>
      <dgm:spPr/>
      <dgm:t>
        <a:bodyPr/>
        <a:lstStyle/>
        <a:p>
          <a:endParaRPr lang="en-US"/>
        </a:p>
      </dgm:t>
    </dgm:pt>
    <dgm:pt modelId="{289DBF17-DE5C-4D48-BF02-E19AABAAA17A}" type="sibTrans" cxnId="{238967A9-C295-4151-AE4D-648351575908}">
      <dgm:prSet/>
      <dgm:spPr/>
      <dgm:t>
        <a:bodyPr/>
        <a:lstStyle/>
        <a:p>
          <a:endParaRPr lang="en-US"/>
        </a:p>
      </dgm:t>
    </dgm:pt>
    <dgm:pt modelId="{5A8FF3FB-20C4-460E-A27B-A847CFC3DDF0}">
      <dgm:prSet/>
      <dgm:spPr/>
      <dgm:t>
        <a:bodyPr/>
        <a:lstStyle/>
        <a:p>
          <a:r>
            <a:rPr lang="en-US"/>
            <a:t>Data collection and preprocessing</a:t>
          </a:r>
        </a:p>
      </dgm:t>
    </dgm:pt>
    <dgm:pt modelId="{FBD41EE8-D864-4FB6-B6E6-7EBE18A5C4CC}" type="parTrans" cxnId="{FEF2C503-BD50-43B2-B1AE-5E1D20A6E18B}">
      <dgm:prSet/>
      <dgm:spPr/>
      <dgm:t>
        <a:bodyPr/>
        <a:lstStyle/>
        <a:p>
          <a:endParaRPr lang="en-US"/>
        </a:p>
      </dgm:t>
    </dgm:pt>
    <dgm:pt modelId="{68B34937-E6A5-4187-A02C-04810686E997}" type="sibTrans" cxnId="{FEF2C503-BD50-43B2-B1AE-5E1D20A6E18B}">
      <dgm:prSet/>
      <dgm:spPr/>
      <dgm:t>
        <a:bodyPr/>
        <a:lstStyle/>
        <a:p>
          <a:endParaRPr lang="en-US"/>
        </a:p>
      </dgm:t>
    </dgm:pt>
    <dgm:pt modelId="{00F31747-9DCD-4835-AF7B-E0493FD0F3E9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C0B74EF5-7009-4F43-BFB2-DFE2BA63CC93}" type="parTrans" cxnId="{CB2B9D9C-FED1-40AF-9F9F-A8D0A7C30BC6}">
      <dgm:prSet/>
      <dgm:spPr/>
      <dgm:t>
        <a:bodyPr/>
        <a:lstStyle/>
        <a:p>
          <a:endParaRPr lang="en-US"/>
        </a:p>
      </dgm:t>
    </dgm:pt>
    <dgm:pt modelId="{EAE75219-611F-4D45-9B7C-D76528345EB2}" type="sibTrans" cxnId="{CB2B9D9C-FED1-40AF-9F9F-A8D0A7C30BC6}">
      <dgm:prSet/>
      <dgm:spPr/>
      <dgm:t>
        <a:bodyPr/>
        <a:lstStyle/>
        <a:p>
          <a:endParaRPr lang="en-US"/>
        </a:p>
      </dgm:t>
    </dgm:pt>
    <dgm:pt modelId="{F45DA07F-5724-4043-896D-E4720D73417D}">
      <dgm:prSet/>
      <dgm:spPr/>
      <dgm:t>
        <a:bodyPr/>
        <a:lstStyle/>
        <a:p>
          <a:r>
            <a:rPr lang="en-US"/>
            <a:t>Model development and training</a:t>
          </a:r>
        </a:p>
      </dgm:t>
    </dgm:pt>
    <dgm:pt modelId="{1B53B711-051D-4219-8A2D-11B01FE03B6D}" type="parTrans" cxnId="{2FA71EE0-A0AD-4F02-B25C-355B11897FF4}">
      <dgm:prSet/>
      <dgm:spPr/>
      <dgm:t>
        <a:bodyPr/>
        <a:lstStyle/>
        <a:p>
          <a:endParaRPr lang="en-US"/>
        </a:p>
      </dgm:t>
    </dgm:pt>
    <dgm:pt modelId="{CC131597-BC0E-4952-B778-80BE3F3CB8BB}" type="sibTrans" cxnId="{2FA71EE0-A0AD-4F02-B25C-355B11897FF4}">
      <dgm:prSet/>
      <dgm:spPr/>
      <dgm:t>
        <a:bodyPr/>
        <a:lstStyle/>
        <a:p>
          <a:endParaRPr lang="en-US"/>
        </a:p>
      </dgm:t>
    </dgm:pt>
    <dgm:pt modelId="{DC7576C5-63CF-4ACC-9C8F-8E636EB686B1}">
      <dgm:prSet/>
      <dgm:spPr/>
      <dgm:t>
        <a:bodyPr/>
        <a:lstStyle/>
        <a:p>
          <a:r>
            <a:rPr lang="en-US"/>
            <a:t>Sai Preetham Nagaswaram:</a:t>
          </a:r>
        </a:p>
      </dgm:t>
    </dgm:pt>
    <dgm:pt modelId="{141C283F-1546-49AB-827F-4FBBC949FD8A}" type="parTrans" cxnId="{9D945B5D-9D3C-478C-B488-AC01273882F8}">
      <dgm:prSet/>
      <dgm:spPr/>
      <dgm:t>
        <a:bodyPr/>
        <a:lstStyle/>
        <a:p>
          <a:endParaRPr lang="en-US"/>
        </a:p>
      </dgm:t>
    </dgm:pt>
    <dgm:pt modelId="{F6B88A0C-468E-48E8-B8DD-E68DC1C85757}" type="sibTrans" cxnId="{9D945B5D-9D3C-478C-B488-AC01273882F8}">
      <dgm:prSet/>
      <dgm:spPr/>
      <dgm:t>
        <a:bodyPr/>
        <a:lstStyle/>
        <a:p>
          <a:endParaRPr lang="en-US"/>
        </a:p>
      </dgm:t>
    </dgm:pt>
    <dgm:pt modelId="{C4AC94CF-2E36-4FB5-A93D-86AB6F4AECE8}">
      <dgm:prSet/>
      <dgm:spPr/>
      <dgm:t>
        <a:bodyPr/>
        <a:lstStyle/>
        <a:p>
          <a:r>
            <a:rPr lang="en-US"/>
            <a:t>Literature review and related work</a:t>
          </a:r>
        </a:p>
      </dgm:t>
    </dgm:pt>
    <dgm:pt modelId="{478C97A3-72FE-4D93-B681-A7D26BDDA491}" type="parTrans" cxnId="{E6C0D805-5B14-4CCD-B066-4FDBFAC6311B}">
      <dgm:prSet/>
      <dgm:spPr/>
      <dgm:t>
        <a:bodyPr/>
        <a:lstStyle/>
        <a:p>
          <a:endParaRPr lang="en-US"/>
        </a:p>
      </dgm:t>
    </dgm:pt>
    <dgm:pt modelId="{673CA4E4-F490-49CE-95BB-1B2008509A5D}" type="sibTrans" cxnId="{E6C0D805-5B14-4CCD-B066-4FDBFAC6311B}">
      <dgm:prSet/>
      <dgm:spPr/>
      <dgm:t>
        <a:bodyPr/>
        <a:lstStyle/>
        <a:p>
          <a:endParaRPr lang="en-US"/>
        </a:p>
      </dgm:t>
    </dgm:pt>
    <dgm:pt modelId="{9F5A8DF8-00AB-493D-8658-77C05244D965}">
      <dgm:prSet/>
      <dgm:spPr/>
      <dgm:t>
        <a:bodyPr/>
        <a:lstStyle/>
        <a:p>
          <a:r>
            <a:rPr lang="en-US"/>
            <a:t>Feature engineering and selection</a:t>
          </a:r>
        </a:p>
      </dgm:t>
    </dgm:pt>
    <dgm:pt modelId="{9C56D163-AB6E-4677-B6C2-E363A32D5871}" type="parTrans" cxnId="{C46A8B00-A76A-4864-A7A1-380D785DCDBE}">
      <dgm:prSet/>
      <dgm:spPr/>
      <dgm:t>
        <a:bodyPr/>
        <a:lstStyle/>
        <a:p>
          <a:endParaRPr lang="en-US"/>
        </a:p>
      </dgm:t>
    </dgm:pt>
    <dgm:pt modelId="{1F9D36E3-BA3B-4C5C-8D69-E7B247029871}" type="sibTrans" cxnId="{C46A8B00-A76A-4864-A7A1-380D785DCDBE}">
      <dgm:prSet/>
      <dgm:spPr/>
      <dgm:t>
        <a:bodyPr/>
        <a:lstStyle/>
        <a:p>
          <a:endParaRPr lang="en-US"/>
        </a:p>
      </dgm:t>
    </dgm:pt>
    <dgm:pt modelId="{DE6957F0-45D2-4CEF-BC4C-F06A3FADAEB5}">
      <dgm:prSet/>
      <dgm:spPr/>
      <dgm:t>
        <a:bodyPr/>
        <a:lstStyle/>
        <a:p>
          <a:r>
            <a:rPr lang="en-US"/>
            <a:t>Model evaluation and validation</a:t>
          </a:r>
        </a:p>
      </dgm:t>
    </dgm:pt>
    <dgm:pt modelId="{DC357454-C47C-4118-A406-B415C288CBD2}" type="parTrans" cxnId="{9B278BF5-1B52-4BFA-A32B-2FBFD4F15BFE}">
      <dgm:prSet/>
      <dgm:spPr/>
      <dgm:t>
        <a:bodyPr/>
        <a:lstStyle/>
        <a:p>
          <a:endParaRPr lang="en-US"/>
        </a:p>
      </dgm:t>
    </dgm:pt>
    <dgm:pt modelId="{DAE0C6A0-974A-475F-B786-B633EEB39630}" type="sibTrans" cxnId="{9B278BF5-1B52-4BFA-A32B-2FBFD4F15BFE}">
      <dgm:prSet/>
      <dgm:spPr/>
      <dgm:t>
        <a:bodyPr/>
        <a:lstStyle/>
        <a:p>
          <a:endParaRPr lang="en-US"/>
        </a:p>
      </dgm:t>
    </dgm:pt>
    <dgm:pt modelId="{0415A7AF-360B-4902-BDCB-0B90592558B0}">
      <dgm:prSet/>
      <dgm:spPr/>
      <dgm:t>
        <a:bodyPr/>
        <a:lstStyle/>
        <a:p>
          <a:r>
            <a:rPr lang="en-US"/>
            <a:t>Pondugula Niteesh Kumar:</a:t>
          </a:r>
        </a:p>
      </dgm:t>
    </dgm:pt>
    <dgm:pt modelId="{03817A87-4B04-457C-A1AF-037E770459E1}" type="parTrans" cxnId="{91065679-9A83-45D2-846D-BF25D2014A5D}">
      <dgm:prSet/>
      <dgm:spPr/>
      <dgm:t>
        <a:bodyPr/>
        <a:lstStyle/>
        <a:p>
          <a:endParaRPr lang="en-US"/>
        </a:p>
      </dgm:t>
    </dgm:pt>
    <dgm:pt modelId="{9C2970BA-8390-43D8-9BC3-78AEE76F0F12}" type="sibTrans" cxnId="{91065679-9A83-45D2-846D-BF25D2014A5D}">
      <dgm:prSet/>
      <dgm:spPr/>
      <dgm:t>
        <a:bodyPr/>
        <a:lstStyle/>
        <a:p>
          <a:endParaRPr lang="en-US"/>
        </a:p>
      </dgm:t>
    </dgm:pt>
    <dgm:pt modelId="{EB4339DE-8CE4-4F39-B103-020590D04631}">
      <dgm:prSet/>
      <dgm:spPr/>
      <dgm:t>
        <a:bodyPr/>
        <a:lstStyle/>
        <a:p>
          <a:r>
            <a:rPr lang="en-US"/>
            <a:t>Problem formulation and motivation</a:t>
          </a:r>
        </a:p>
      </dgm:t>
    </dgm:pt>
    <dgm:pt modelId="{F9CCDCBF-3B07-4739-A6B4-6337A274BD61}" type="parTrans" cxnId="{BFD3C157-34A2-42D5-808D-2067B4F5B8C8}">
      <dgm:prSet/>
      <dgm:spPr/>
      <dgm:t>
        <a:bodyPr/>
        <a:lstStyle/>
        <a:p>
          <a:endParaRPr lang="en-US"/>
        </a:p>
      </dgm:t>
    </dgm:pt>
    <dgm:pt modelId="{52884ED5-593D-47FF-A171-2F96B4D2A66B}" type="sibTrans" cxnId="{BFD3C157-34A2-42D5-808D-2067B4F5B8C8}">
      <dgm:prSet/>
      <dgm:spPr/>
      <dgm:t>
        <a:bodyPr/>
        <a:lstStyle/>
        <a:p>
          <a:endParaRPr lang="en-US"/>
        </a:p>
      </dgm:t>
    </dgm:pt>
    <dgm:pt modelId="{A664FEE4-8224-4A1D-A9EF-C8D08714D734}">
      <dgm:prSet/>
      <dgm:spPr/>
      <dgm:t>
        <a:bodyPr/>
        <a:lstStyle/>
        <a:p>
          <a:r>
            <a:rPr lang="en-US"/>
            <a:t>Design of the deep learning architecture</a:t>
          </a:r>
        </a:p>
      </dgm:t>
    </dgm:pt>
    <dgm:pt modelId="{50994104-074B-45E0-8A82-AB369DB65EA6}" type="parTrans" cxnId="{15E96F0F-F2FB-4A40-AE25-3B488EC42ADF}">
      <dgm:prSet/>
      <dgm:spPr/>
      <dgm:t>
        <a:bodyPr/>
        <a:lstStyle/>
        <a:p>
          <a:endParaRPr lang="en-US"/>
        </a:p>
      </dgm:t>
    </dgm:pt>
    <dgm:pt modelId="{CF24EE5D-8977-4995-B56D-303B339C8846}" type="sibTrans" cxnId="{15E96F0F-F2FB-4A40-AE25-3B488EC42ADF}">
      <dgm:prSet/>
      <dgm:spPr/>
      <dgm:t>
        <a:bodyPr/>
        <a:lstStyle/>
        <a:p>
          <a:endParaRPr lang="en-US"/>
        </a:p>
      </dgm:t>
    </dgm:pt>
    <dgm:pt modelId="{07E8BFFA-AB83-48D9-8F5B-46DF3D7358A7}">
      <dgm:prSet/>
      <dgm:spPr/>
      <dgm:t>
        <a:bodyPr/>
        <a:lstStyle/>
        <a:p>
          <a:r>
            <a:rPr lang="en-US"/>
            <a:t>Integration of advanced techniques (Dropout, BatchNormalization)</a:t>
          </a:r>
        </a:p>
      </dgm:t>
    </dgm:pt>
    <dgm:pt modelId="{2E84E8A7-82A1-48B8-B318-A92E0F57C2E3}" type="parTrans" cxnId="{40E9A08A-8624-41CB-ADD0-2368977B2C94}">
      <dgm:prSet/>
      <dgm:spPr/>
      <dgm:t>
        <a:bodyPr/>
        <a:lstStyle/>
        <a:p>
          <a:endParaRPr lang="en-US"/>
        </a:p>
      </dgm:t>
    </dgm:pt>
    <dgm:pt modelId="{CCC50D30-743D-43C1-9B1E-FA8AF0FE1210}" type="sibTrans" cxnId="{40E9A08A-8624-41CB-ADD0-2368977B2C94}">
      <dgm:prSet/>
      <dgm:spPr/>
      <dgm:t>
        <a:bodyPr/>
        <a:lstStyle/>
        <a:p>
          <a:endParaRPr lang="en-US"/>
        </a:p>
      </dgm:t>
    </dgm:pt>
    <dgm:pt modelId="{9A816BF8-529E-45B8-9647-0E3D2145E253}">
      <dgm:prSet/>
      <dgm:spPr/>
      <dgm:t>
        <a:bodyPr/>
        <a:lstStyle/>
        <a:p>
          <a:r>
            <a:rPr lang="en-US"/>
            <a:t>Rohith Reddy Pinninti:</a:t>
          </a:r>
        </a:p>
      </dgm:t>
    </dgm:pt>
    <dgm:pt modelId="{37C11225-DE48-4919-A66E-2B56F5484C7A}" type="parTrans" cxnId="{A5FBE1BD-6BB8-4291-B533-DA8CF2D3BD86}">
      <dgm:prSet/>
      <dgm:spPr/>
      <dgm:t>
        <a:bodyPr/>
        <a:lstStyle/>
        <a:p>
          <a:endParaRPr lang="en-US"/>
        </a:p>
      </dgm:t>
    </dgm:pt>
    <dgm:pt modelId="{AEBFCAE3-34A3-4F6A-BA8A-734F08BCA486}" type="sibTrans" cxnId="{A5FBE1BD-6BB8-4291-B533-DA8CF2D3BD86}">
      <dgm:prSet/>
      <dgm:spPr/>
      <dgm:t>
        <a:bodyPr/>
        <a:lstStyle/>
        <a:p>
          <a:endParaRPr lang="en-US"/>
        </a:p>
      </dgm:t>
    </dgm:pt>
    <dgm:pt modelId="{EAA2ED45-E836-444C-A4E5-402F16AE5F1D}">
      <dgm:prSet/>
      <dgm:spPr/>
      <dgm:t>
        <a:bodyPr/>
        <a:lstStyle/>
        <a:p>
          <a:r>
            <a:rPr lang="en-US"/>
            <a:t>Visualization of results and insights</a:t>
          </a:r>
        </a:p>
      </dgm:t>
    </dgm:pt>
    <dgm:pt modelId="{41C66BE0-AE30-4315-9DFD-C08F545F2505}" type="parTrans" cxnId="{5788BEE6-AE87-4F61-BA7A-5CD1BFC351F9}">
      <dgm:prSet/>
      <dgm:spPr/>
      <dgm:t>
        <a:bodyPr/>
        <a:lstStyle/>
        <a:p>
          <a:endParaRPr lang="en-US"/>
        </a:p>
      </dgm:t>
    </dgm:pt>
    <dgm:pt modelId="{717F9B42-253B-4038-B43E-6286F6F7DD4D}" type="sibTrans" cxnId="{5788BEE6-AE87-4F61-BA7A-5CD1BFC351F9}">
      <dgm:prSet/>
      <dgm:spPr/>
      <dgm:t>
        <a:bodyPr/>
        <a:lstStyle/>
        <a:p>
          <a:endParaRPr lang="en-US"/>
        </a:p>
      </dgm:t>
    </dgm:pt>
    <dgm:pt modelId="{23513155-F7FB-4985-B241-A1EDD9131620}">
      <dgm:prSet/>
      <dgm:spPr/>
      <dgm:t>
        <a:bodyPr/>
        <a:lstStyle/>
        <a:p>
          <a:r>
            <a:rPr lang="en-US"/>
            <a:t>Comparative analysis with baseline models</a:t>
          </a:r>
        </a:p>
      </dgm:t>
    </dgm:pt>
    <dgm:pt modelId="{D65BBE24-6FB5-4350-A5D6-DEA545926F4A}" type="parTrans" cxnId="{649C8A0A-AF05-48F1-B6C1-A03267706547}">
      <dgm:prSet/>
      <dgm:spPr/>
      <dgm:t>
        <a:bodyPr/>
        <a:lstStyle/>
        <a:p>
          <a:endParaRPr lang="en-US"/>
        </a:p>
      </dgm:t>
    </dgm:pt>
    <dgm:pt modelId="{243F9276-B0EB-4E87-A3EF-1A73F0D4531C}" type="sibTrans" cxnId="{649C8A0A-AF05-48F1-B6C1-A03267706547}">
      <dgm:prSet/>
      <dgm:spPr/>
      <dgm:t>
        <a:bodyPr/>
        <a:lstStyle/>
        <a:p>
          <a:endParaRPr lang="en-US"/>
        </a:p>
      </dgm:t>
    </dgm:pt>
    <dgm:pt modelId="{E9D4AF35-19F8-47B1-B85C-C95FF577E87E}">
      <dgm:prSet/>
      <dgm:spPr/>
      <dgm:t>
        <a:bodyPr/>
        <a:lstStyle/>
        <a:p>
          <a:r>
            <a:rPr lang="en-US"/>
            <a:t>Documentation and presentation</a:t>
          </a:r>
        </a:p>
      </dgm:t>
    </dgm:pt>
    <dgm:pt modelId="{83BCC898-6E8E-418D-A814-F879BB753FC1}" type="parTrans" cxnId="{10BAB766-64D3-4DE1-A233-F155AAC8F6E9}">
      <dgm:prSet/>
      <dgm:spPr/>
      <dgm:t>
        <a:bodyPr/>
        <a:lstStyle/>
        <a:p>
          <a:endParaRPr lang="en-US"/>
        </a:p>
      </dgm:t>
    </dgm:pt>
    <dgm:pt modelId="{15D79833-3966-495C-A014-09BE2AF38B0D}" type="sibTrans" cxnId="{10BAB766-64D3-4DE1-A233-F155AAC8F6E9}">
      <dgm:prSet/>
      <dgm:spPr/>
      <dgm:t>
        <a:bodyPr/>
        <a:lstStyle/>
        <a:p>
          <a:endParaRPr lang="en-US"/>
        </a:p>
      </dgm:t>
    </dgm:pt>
    <dgm:pt modelId="{15A4A9FE-6317-FA44-9C40-BFE5106B2036}" type="pres">
      <dgm:prSet presAssocID="{6D119B43-877F-44C4-98F9-13B53C2E3675}" presName="Name0" presStyleCnt="0">
        <dgm:presLayoutVars>
          <dgm:dir/>
          <dgm:animLvl val="lvl"/>
          <dgm:resizeHandles val="exact"/>
        </dgm:presLayoutVars>
      </dgm:prSet>
      <dgm:spPr/>
    </dgm:pt>
    <dgm:pt modelId="{312F14B8-52C1-1C41-8070-292969A99CA5}" type="pres">
      <dgm:prSet presAssocID="{A0F14969-5BF6-4680-B69A-29D8AC09806D}" presName="composite" presStyleCnt="0"/>
      <dgm:spPr/>
    </dgm:pt>
    <dgm:pt modelId="{B65CBF33-8A35-F845-AADB-E4E798A7AA3D}" type="pres">
      <dgm:prSet presAssocID="{A0F14969-5BF6-4680-B69A-29D8AC09806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0FF80BF-8E46-444F-9F5F-BFCFDEA94B86}" type="pres">
      <dgm:prSet presAssocID="{A0F14969-5BF6-4680-B69A-29D8AC09806D}" presName="desTx" presStyleLbl="alignAccFollowNode1" presStyleIdx="0" presStyleCnt="4">
        <dgm:presLayoutVars>
          <dgm:bulletEnabled val="1"/>
        </dgm:presLayoutVars>
      </dgm:prSet>
      <dgm:spPr/>
    </dgm:pt>
    <dgm:pt modelId="{3268C6BB-9616-EE45-9F04-B6C90E6EE4B8}" type="pres">
      <dgm:prSet presAssocID="{289DBF17-DE5C-4D48-BF02-E19AABAAA17A}" presName="space" presStyleCnt="0"/>
      <dgm:spPr/>
    </dgm:pt>
    <dgm:pt modelId="{8EB2371C-FC91-A04E-82FF-3B34FBA428E1}" type="pres">
      <dgm:prSet presAssocID="{DC7576C5-63CF-4ACC-9C8F-8E636EB686B1}" presName="composite" presStyleCnt="0"/>
      <dgm:spPr/>
    </dgm:pt>
    <dgm:pt modelId="{F8FA19C2-290A-704D-8E73-40AE3490B802}" type="pres">
      <dgm:prSet presAssocID="{DC7576C5-63CF-4ACC-9C8F-8E636EB686B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BB3A3F3-5B3A-7444-A595-B12B28A8EB16}" type="pres">
      <dgm:prSet presAssocID="{DC7576C5-63CF-4ACC-9C8F-8E636EB686B1}" presName="desTx" presStyleLbl="alignAccFollowNode1" presStyleIdx="1" presStyleCnt="4">
        <dgm:presLayoutVars>
          <dgm:bulletEnabled val="1"/>
        </dgm:presLayoutVars>
      </dgm:prSet>
      <dgm:spPr/>
    </dgm:pt>
    <dgm:pt modelId="{ACECE1BC-97DC-204D-B3F0-0F249F627C4D}" type="pres">
      <dgm:prSet presAssocID="{F6B88A0C-468E-48E8-B8DD-E68DC1C85757}" presName="space" presStyleCnt="0"/>
      <dgm:spPr/>
    </dgm:pt>
    <dgm:pt modelId="{8E6F47A1-8310-7E45-94BC-21D69731A6A9}" type="pres">
      <dgm:prSet presAssocID="{0415A7AF-360B-4902-BDCB-0B90592558B0}" presName="composite" presStyleCnt="0"/>
      <dgm:spPr/>
    </dgm:pt>
    <dgm:pt modelId="{04DDE0CC-0F39-084C-8B21-D2A193B69152}" type="pres">
      <dgm:prSet presAssocID="{0415A7AF-360B-4902-BDCB-0B90592558B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131FB3D-994B-8941-8852-FDDF1B84F692}" type="pres">
      <dgm:prSet presAssocID="{0415A7AF-360B-4902-BDCB-0B90592558B0}" presName="desTx" presStyleLbl="alignAccFollowNode1" presStyleIdx="2" presStyleCnt="4">
        <dgm:presLayoutVars>
          <dgm:bulletEnabled val="1"/>
        </dgm:presLayoutVars>
      </dgm:prSet>
      <dgm:spPr/>
    </dgm:pt>
    <dgm:pt modelId="{EAD465BF-BB66-744B-855E-2B2D82C3233B}" type="pres">
      <dgm:prSet presAssocID="{9C2970BA-8390-43D8-9BC3-78AEE76F0F12}" presName="space" presStyleCnt="0"/>
      <dgm:spPr/>
    </dgm:pt>
    <dgm:pt modelId="{EB745693-E58E-9745-895B-0C60E3877CE1}" type="pres">
      <dgm:prSet presAssocID="{9A816BF8-529E-45B8-9647-0E3D2145E253}" presName="composite" presStyleCnt="0"/>
      <dgm:spPr/>
    </dgm:pt>
    <dgm:pt modelId="{EF03A022-B960-624F-985F-7AC785DBFFB9}" type="pres">
      <dgm:prSet presAssocID="{9A816BF8-529E-45B8-9647-0E3D2145E25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45AADB7-9338-4247-9433-328D3A8062A5}" type="pres">
      <dgm:prSet presAssocID="{9A816BF8-529E-45B8-9647-0E3D2145E25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46A8B00-A76A-4864-A7A1-380D785DCDBE}" srcId="{DC7576C5-63CF-4ACC-9C8F-8E636EB686B1}" destId="{9F5A8DF8-00AB-493D-8658-77C05244D965}" srcOrd="1" destOrd="0" parTransId="{9C56D163-AB6E-4677-B6C2-E363A32D5871}" sibTransId="{1F9D36E3-BA3B-4C5C-8D69-E7B247029871}"/>
    <dgm:cxn modelId="{FEF2C503-BD50-43B2-B1AE-5E1D20A6E18B}" srcId="{A0F14969-5BF6-4680-B69A-29D8AC09806D}" destId="{5A8FF3FB-20C4-460E-A27B-A847CFC3DDF0}" srcOrd="0" destOrd="0" parTransId="{FBD41EE8-D864-4FB6-B6E6-7EBE18A5C4CC}" sibTransId="{68B34937-E6A5-4187-A02C-04810686E997}"/>
    <dgm:cxn modelId="{E6C0D805-5B14-4CCD-B066-4FDBFAC6311B}" srcId="{DC7576C5-63CF-4ACC-9C8F-8E636EB686B1}" destId="{C4AC94CF-2E36-4FB5-A93D-86AB6F4AECE8}" srcOrd="0" destOrd="0" parTransId="{478C97A3-72FE-4D93-B681-A7D26BDDA491}" sibTransId="{673CA4E4-F490-49CE-95BB-1B2008509A5D}"/>
    <dgm:cxn modelId="{2888CA06-6307-E245-AE4C-891D8BEB2339}" type="presOf" srcId="{6D119B43-877F-44C4-98F9-13B53C2E3675}" destId="{15A4A9FE-6317-FA44-9C40-BFE5106B2036}" srcOrd="0" destOrd="0" presId="urn:microsoft.com/office/officeart/2005/8/layout/hList1"/>
    <dgm:cxn modelId="{649C8A0A-AF05-48F1-B6C1-A03267706547}" srcId="{9A816BF8-529E-45B8-9647-0E3D2145E253}" destId="{23513155-F7FB-4985-B241-A1EDD9131620}" srcOrd="1" destOrd="0" parTransId="{D65BBE24-6FB5-4350-A5D6-DEA545926F4A}" sibTransId="{243F9276-B0EB-4E87-A3EF-1A73F0D4531C}"/>
    <dgm:cxn modelId="{15E96F0F-F2FB-4A40-AE25-3B488EC42ADF}" srcId="{0415A7AF-360B-4902-BDCB-0B90592558B0}" destId="{A664FEE4-8224-4A1D-A9EF-C8D08714D734}" srcOrd="1" destOrd="0" parTransId="{50994104-074B-45E0-8A82-AB369DB65EA6}" sibTransId="{CF24EE5D-8977-4995-B56D-303B339C8846}"/>
    <dgm:cxn modelId="{AA13301E-D0EA-1242-9591-69AD7D1C1DFB}" type="presOf" srcId="{07E8BFFA-AB83-48D9-8F5B-46DF3D7358A7}" destId="{C131FB3D-994B-8941-8852-FDDF1B84F692}" srcOrd="0" destOrd="2" presId="urn:microsoft.com/office/officeart/2005/8/layout/hList1"/>
    <dgm:cxn modelId="{7205C723-F41A-6B46-AF2B-DA2FAFC34D7C}" type="presOf" srcId="{F45DA07F-5724-4043-896D-E4720D73417D}" destId="{A0FF80BF-8E46-444F-9F5F-BFCFDEA94B86}" srcOrd="0" destOrd="2" presId="urn:microsoft.com/office/officeart/2005/8/layout/hList1"/>
    <dgm:cxn modelId="{83DBEE29-2AF9-3546-9550-4017FBC4D829}" type="presOf" srcId="{00F31747-9DCD-4835-AF7B-E0493FD0F3E9}" destId="{A0FF80BF-8E46-444F-9F5F-BFCFDEA94B86}" srcOrd="0" destOrd="1" presId="urn:microsoft.com/office/officeart/2005/8/layout/hList1"/>
    <dgm:cxn modelId="{E9EFDD40-525B-D54F-962D-80FC3E4835AF}" type="presOf" srcId="{5A8FF3FB-20C4-460E-A27B-A847CFC3DDF0}" destId="{A0FF80BF-8E46-444F-9F5F-BFCFDEA94B86}" srcOrd="0" destOrd="0" presId="urn:microsoft.com/office/officeart/2005/8/layout/hList1"/>
    <dgm:cxn modelId="{9D945B5D-9D3C-478C-B488-AC01273882F8}" srcId="{6D119B43-877F-44C4-98F9-13B53C2E3675}" destId="{DC7576C5-63CF-4ACC-9C8F-8E636EB686B1}" srcOrd="1" destOrd="0" parTransId="{141C283F-1546-49AB-827F-4FBBC949FD8A}" sibTransId="{F6B88A0C-468E-48E8-B8DD-E68DC1C85757}"/>
    <dgm:cxn modelId="{D1901545-6568-F34F-B153-B4EFB9F45CFC}" type="presOf" srcId="{EAA2ED45-E836-444C-A4E5-402F16AE5F1D}" destId="{F45AADB7-9338-4247-9433-328D3A8062A5}" srcOrd="0" destOrd="0" presId="urn:microsoft.com/office/officeart/2005/8/layout/hList1"/>
    <dgm:cxn modelId="{10BAB766-64D3-4DE1-A233-F155AAC8F6E9}" srcId="{9A816BF8-529E-45B8-9647-0E3D2145E253}" destId="{E9D4AF35-19F8-47B1-B85C-C95FF577E87E}" srcOrd="2" destOrd="0" parTransId="{83BCC898-6E8E-418D-A814-F879BB753FC1}" sibTransId="{15D79833-3966-495C-A014-09BE2AF38B0D}"/>
    <dgm:cxn modelId="{A3A03977-AD56-F344-B379-B1CEF3B7B1AB}" type="presOf" srcId="{C4AC94CF-2E36-4FB5-A93D-86AB6F4AECE8}" destId="{BBB3A3F3-5B3A-7444-A595-B12B28A8EB16}" srcOrd="0" destOrd="0" presId="urn:microsoft.com/office/officeart/2005/8/layout/hList1"/>
    <dgm:cxn modelId="{BFD3C157-34A2-42D5-808D-2067B4F5B8C8}" srcId="{0415A7AF-360B-4902-BDCB-0B90592558B0}" destId="{EB4339DE-8CE4-4F39-B103-020590D04631}" srcOrd="0" destOrd="0" parTransId="{F9CCDCBF-3B07-4739-A6B4-6337A274BD61}" sibTransId="{52884ED5-593D-47FF-A171-2F96B4D2A66B}"/>
    <dgm:cxn modelId="{91065679-9A83-45D2-846D-BF25D2014A5D}" srcId="{6D119B43-877F-44C4-98F9-13B53C2E3675}" destId="{0415A7AF-360B-4902-BDCB-0B90592558B0}" srcOrd="2" destOrd="0" parTransId="{03817A87-4B04-457C-A1AF-037E770459E1}" sibTransId="{9C2970BA-8390-43D8-9BC3-78AEE76F0F12}"/>
    <dgm:cxn modelId="{40E9A08A-8624-41CB-ADD0-2368977B2C94}" srcId="{0415A7AF-360B-4902-BDCB-0B90592558B0}" destId="{07E8BFFA-AB83-48D9-8F5B-46DF3D7358A7}" srcOrd="2" destOrd="0" parTransId="{2E84E8A7-82A1-48B8-B318-A92E0F57C2E3}" sibTransId="{CCC50D30-743D-43C1-9B1E-FA8AF0FE1210}"/>
    <dgm:cxn modelId="{921CE78C-4E68-5544-835C-FBC2FB797E15}" type="presOf" srcId="{DE6957F0-45D2-4CEF-BC4C-F06A3FADAEB5}" destId="{BBB3A3F3-5B3A-7444-A595-B12B28A8EB16}" srcOrd="0" destOrd="2" presId="urn:microsoft.com/office/officeart/2005/8/layout/hList1"/>
    <dgm:cxn modelId="{6350D194-5065-6240-A5E0-67AAA925EAE1}" type="presOf" srcId="{E9D4AF35-19F8-47B1-B85C-C95FF577E87E}" destId="{F45AADB7-9338-4247-9433-328D3A8062A5}" srcOrd="0" destOrd="2" presId="urn:microsoft.com/office/officeart/2005/8/layout/hList1"/>
    <dgm:cxn modelId="{CB2B9D9C-FED1-40AF-9F9F-A8D0A7C30BC6}" srcId="{A0F14969-5BF6-4680-B69A-29D8AC09806D}" destId="{00F31747-9DCD-4835-AF7B-E0493FD0F3E9}" srcOrd="1" destOrd="0" parTransId="{C0B74EF5-7009-4F43-BFB2-DFE2BA63CC93}" sibTransId="{EAE75219-611F-4D45-9B7C-D76528345EB2}"/>
    <dgm:cxn modelId="{238967A9-C295-4151-AE4D-648351575908}" srcId="{6D119B43-877F-44C4-98F9-13B53C2E3675}" destId="{A0F14969-5BF6-4680-B69A-29D8AC09806D}" srcOrd="0" destOrd="0" parTransId="{F41EC5B8-F026-4631-A727-62200C0B0E0F}" sibTransId="{289DBF17-DE5C-4D48-BF02-E19AABAAA17A}"/>
    <dgm:cxn modelId="{9DA787B1-F9A3-FB4C-9A47-8DA10DAB4468}" type="presOf" srcId="{DC7576C5-63CF-4ACC-9C8F-8E636EB686B1}" destId="{F8FA19C2-290A-704D-8E73-40AE3490B802}" srcOrd="0" destOrd="0" presId="urn:microsoft.com/office/officeart/2005/8/layout/hList1"/>
    <dgm:cxn modelId="{A5FBE1BD-6BB8-4291-B533-DA8CF2D3BD86}" srcId="{6D119B43-877F-44C4-98F9-13B53C2E3675}" destId="{9A816BF8-529E-45B8-9647-0E3D2145E253}" srcOrd="3" destOrd="0" parTransId="{37C11225-DE48-4919-A66E-2B56F5484C7A}" sibTransId="{AEBFCAE3-34A3-4F6A-BA8A-734F08BCA486}"/>
    <dgm:cxn modelId="{E74669C1-DC9D-0B4A-957B-006706DD75BE}" type="presOf" srcId="{0415A7AF-360B-4902-BDCB-0B90592558B0}" destId="{04DDE0CC-0F39-084C-8B21-D2A193B69152}" srcOrd="0" destOrd="0" presId="urn:microsoft.com/office/officeart/2005/8/layout/hList1"/>
    <dgm:cxn modelId="{7D1C5DCA-1977-8B41-99F3-884498D4E0CA}" type="presOf" srcId="{A0F14969-5BF6-4680-B69A-29D8AC09806D}" destId="{B65CBF33-8A35-F845-AADB-E4E798A7AA3D}" srcOrd="0" destOrd="0" presId="urn:microsoft.com/office/officeart/2005/8/layout/hList1"/>
    <dgm:cxn modelId="{1A639ED6-778C-304B-8AE1-28616ED4925C}" type="presOf" srcId="{A664FEE4-8224-4A1D-A9EF-C8D08714D734}" destId="{C131FB3D-994B-8941-8852-FDDF1B84F692}" srcOrd="0" destOrd="1" presId="urn:microsoft.com/office/officeart/2005/8/layout/hList1"/>
    <dgm:cxn modelId="{33EE28DF-3ACD-4C4A-B4A0-4A841651FA62}" type="presOf" srcId="{23513155-F7FB-4985-B241-A1EDD9131620}" destId="{F45AADB7-9338-4247-9433-328D3A8062A5}" srcOrd="0" destOrd="1" presId="urn:microsoft.com/office/officeart/2005/8/layout/hList1"/>
    <dgm:cxn modelId="{2FA71EE0-A0AD-4F02-B25C-355B11897FF4}" srcId="{A0F14969-5BF6-4680-B69A-29D8AC09806D}" destId="{F45DA07F-5724-4043-896D-E4720D73417D}" srcOrd="2" destOrd="0" parTransId="{1B53B711-051D-4219-8A2D-11B01FE03B6D}" sibTransId="{CC131597-BC0E-4952-B778-80BE3F3CB8BB}"/>
    <dgm:cxn modelId="{5788BEE6-AE87-4F61-BA7A-5CD1BFC351F9}" srcId="{9A816BF8-529E-45B8-9647-0E3D2145E253}" destId="{EAA2ED45-E836-444C-A4E5-402F16AE5F1D}" srcOrd="0" destOrd="0" parTransId="{41C66BE0-AE30-4315-9DFD-C08F545F2505}" sibTransId="{717F9B42-253B-4038-B43E-6286F6F7DD4D}"/>
    <dgm:cxn modelId="{0672D7E7-A64E-E147-8A15-9FE03E2104DF}" type="presOf" srcId="{EB4339DE-8CE4-4F39-B103-020590D04631}" destId="{C131FB3D-994B-8941-8852-FDDF1B84F692}" srcOrd="0" destOrd="0" presId="urn:microsoft.com/office/officeart/2005/8/layout/hList1"/>
    <dgm:cxn modelId="{A570BDF1-0E3D-C94A-83B9-66259019775B}" type="presOf" srcId="{9F5A8DF8-00AB-493D-8658-77C05244D965}" destId="{BBB3A3F3-5B3A-7444-A595-B12B28A8EB16}" srcOrd="0" destOrd="1" presId="urn:microsoft.com/office/officeart/2005/8/layout/hList1"/>
    <dgm:cxn modelId="{9B278BF5-1B52-4BFA-A32B-2FBFD4F15BFE}" srcId="{DC7576C5-63CF-4ACC-9C8F-8E636EB686B1}" destId="{DE6957F0-45D2-4CEF-BC4C-F06A3FADAEB5}" srcOrd="2" destOrd="0" parTransId="{DC357454-C47C-4118-A406-B415C288CBD2}" sibTransId="{DAE0C6A0-974A-475F-B786-B633EEB39630}"/>
    <dgm:cxn modelId="{B03A57FA-0589-9E46-870C-08BB9E45D04E}" type="presOf" srcId="{9A816BF8-529E-45B8-9647-0E3D2145E253}" destId="{EF03A022-B960-624F-985F-7AC785DBFFB9}" srcOrd="0" destOrd="0" presId="urn:microsoft.com/office/officeart/2005/8/layout/hList1"/>
    <dgm:cxn modelId="{D00DD908-B727-B346-B8A0-C9EE76EAFC89}" type="presParOf" srcId="{15A4A9FE-6317-FA44-9C40-BFE5106B2036}" destId="{312F14B8-52C1-1C41-8070-292969A99CA5}" srcOrd="0" destOrd="0" presId="urn:microsoft.com/office/officeart/2005/8/layout/hList1"/>
    <dgm:cxn modelId="{7362B1CE-2BFF-3240-8ED2-100488CA4D70}" type="presParOf" srcId="{312F14B8-52C1-1C41-8070-292969A99CA5}" destId="{B65CBF33-8A35-F845-AADB-E4E798A7AA3D}" srcOrd="0" destOrd="0" presId="urn:microsoft.com/office/officeart/2005/8/layout/hList1"/>
    <dgm:cxn modelId="{8EF7108D-4B0A-6B4B-AB8E-AF0C051286C0}" type="presParOf" srcId="{312F14B8-52C1-1C41-8070-292969A99CA5}" destId="{A0FF80BF-8E46-444F-9F5F-BFCFDEA94B86}" srcOrd="1" destOrd="0" presId="urn:microsoft.com/office/officeart/2005/8/layout/hList1"/>
    <dgm:cxn modelId="{B3D11F32-994D-B84A-A7AD-6BBC96F75818}" type="presParOf" srcId="{15A4A9FE-6317-FA44-9C40-BFE5106B2036}" destId="{3268C6BB-9616-EE45-9F04-B6C90E6EE4B8}" srcOrd="1" destOrd="0" presId="urn:microsoft.com/office/officeart/2005/8/layout/hList1"/>
    <dgm:cxn modelId="{FB36CBD7-070F-B640-9278-B9A3AE0357DF}" type="presParOf" srcId="{15A4A9FE-6317-FA44-9C40-BFE5106B2036}" destId="{8EB2371C-FC91-A04E-82FF-3B34FBA428E1}" srcOrd="2" destOrd="0" presId="urn:microsoft.com/office/officeart/2005/8/layout/hList1"/>
    <dgm:cxn modelId="{6ACD0DE0-85AB-024B-A2B9-CEEA5DDA6945}" type="presParOf" srcId="{8EB2371C-FC91-A04E-82FF-3B34FBA428E1}" destId="{F8FA19C2-290A-704D-8E73-40AE3490B802}" srcOrd="0" destOrd="0" presId="urn:microsoft.com/office/officeart/2005/8/layout/hList1"/>
    <dgm:cxn modelId="{C5FDB9C6-3E8F-9545-8241-390C6721AC4F}" type="presParOf" srcId="{8EB2371C-FC91-A04E-82FF-3B34FBA428E1}" destId="{BBB3A3F3-5B3A-7444-A595-B12B28A8EB16}" srcOrd="1" destOrd="0" presId="urn:microsoft.com/office/officeart/2005/8/layout/hList1"/>
    <dgm:cxn modelId="{7C6B3DF8-ED86-614E-B89C-CE5529D0E0C0}" type="presParOf" srcId="{15A4A9FE-6317-FA44-9C40-BFE5106B2036}" destId="{ACECE1BC-97DC-204D-B3F0-0F249F627C4D}" srcOrd="3" destOrd="0" presId="urn:microsoft.com/office/officeart/2005/8/layout/hList1"/>
    <dgm:cxn modelId="{CC0E7753-212D-464A-833F-BB02C4330AF3}" type="presParOf" srcId="{15A4A9FE-6317-FA44-9C40-BFE5106B2036}" destId="{8E6F47A1-8310-7E45-94BC-21D69731A6A9}" srcOrd="4" destOrd="0" presId="urn:microsoft.com/office/officeart/2005/8/layout/hList1"/>
    <dgm:cxn modelId="{F88BCA4E-898D-C84D-B3AD-046B29664AD2}" type="presParOf" srcId="{8E6F47A1-8310-7E45-94BC-21D69731A6A9}" destId="{04DDE0CC-0F39-084C-8B21-D2A193B69152}" srcOrd="0" destOrd="0" presId="urn:microsoft.com/office/officeart/2005/8/layout/hList1"/>
    <dgm:cxn modelId="{EB87D97F-5698-5249-B8D0-0490DC242D6D}" type="presParOf" srcId="{8E6F47A1-8310-7E45-94BC-21D69731A6A9}" destId="{C131FB3D-994B-8941-8852-FDDF1B84F692}" srcOrd="1" destOrd="0" presId="urn:microsoft.com/office/officeart/2005/8/layout/hList1"/>
    <dgm:cxn modelId="{402C3173-D89B-DC4B-B147-4B54CCD98CCA}" type="presParOf" srcId="{15A4A9FE-6317-FA44-9C40-BFE5106B2036}" destId="{EAD465BF-BB66-744B-855E-2B2D82C3233B}" srcOrd="5" destOrd="0" presId="urn:microsoft.com/office/officeart/2005/8/layout/hList1"/>
    <dgm:cxn modelId="{47A7B5FF-B8AD-DC46-BFB3-F9AC3110916B}" type="presParOf" srcId="{15A4A9FE-6317-FA44-9C40-BFE5106B2036}" destId="{EB745693-E58E-9745-895B-0C60E3877CE1}" srcOrd="6" destOrd="0" presId="urn:microsoft.com/office/officeart/2005/8/layout/hList1"/>
    <dgm:cxn modelId="{9E8E2CD0-D17E-D440-A8BC-916EB5D4E1A5}" type="presParOf" srcId="{EB745693-E58E-9745-895B-0C60E3877CE1}" destId="{EF03A022-B960-624F-985F-7AC785DBFFB9}" srcOrd="0" destOrd="0" presId="urn:microsoft.com/office/officeart/2005/8/layout/hList1"/>
    <dgm:cxn modelId="{F4B853A7-D9C1-9146-B347-6B82B43B3B25}" type="presParOf" srcId="{EB745693-E58E-9745-895B-0C60E3877CE1}" destId="{F45AADB7-9338-4247-9433-328D3A8062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6EB9CA-7FF7-4FD2-8E1E-8060039A0A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7464024-0D2A-462F-B3E2-7F92D0301191}">
      <dgm:prSet/>
      <dgm:spPr/>
      <dgm:t>
        <a:bodyPr/>
        <a:lstStyle/>
        <a:p>
          <a:r>
            <a:rPr lang="en-US"/>
            <a:t>Develop a deep learning model to accurately predict taxi trip durations in urban settings</a:t>
          </a:r>
        </a:p>
      </dgm:t>
    </dgm:pt>
    <dgm:pt modelId="{D57EB1CB-8C2C-4C11-B403-79B5D954C212}" type="parTrans" cxnId="{DE40D2C7-52AB-4BAD-BD88-14D7B4E54064}">
      <dgm:prSet/>
      <dgm:spPr/>
      <dgm:t>
        <a:bodyPr/>
        <a:lstStyle/>
        <a:p>
          <a:endParaRPr lang="en-US"/>
        </a:p>
      </dgm:t>
    </dgm:pt>
    <dgm:pt modelId="{991EFB3B-ABA6-4079-9C53-F800E0411BF0}" type="sibTrans" cxnId="{DE40D2C7-52AB-4BAD-BD88-14D7B4E54064}">
      <dgm:prSet/>
      <dgm:spPr/>
      <dgm:t>
        <a:bodyPr/>
        <a:lstStyle/>
        <a:p>
          <a:endParaRPr lang="en-US"/>
        </a:p>
      </dgm:t>
    </dgm:pt>
    <dgm:pt modelId="{49431442-9B50-4DC4-BEB8-339181042DE9}">
      <dgm:prSet/>
      <dgm:spPr/>
      <dgm:t>
        <a:bodyPr/>
        <a:lstStyle/>
        <a:p>
          <a:r>
            <a:rPr lang="en-US"/>
            <a:t>Incorporate advanced techniques like Dropout, BatchNormalization, and the Adam Optimizer to improve model performance and generalization</a:t>
          </a:r>
        </a:p>
      </dgm:t>
    </dgm:pt>
    <dgm:pt modelId="{C65199CC-3C35-4A89-A88B-DFEF1A0D20C8}" type="parTrans" cxnId="{931B129A-F2E9-451C-BD77-EECE046F2B6C}">
      <dgm:prSet/>
      <dgm:spPr/>
      <dgm:t>
        <a:bodyPr/>
        <a:lstStyle/>
        <a:p>
          <a:endParaRPr lang="en-US"/>
        </a:p>
      </dgm:t>
    </dgm:pt>
    <dgm:pt modelId="{572D60B2-93F7-4306-B147-E7273DB1755B}" type="sibTrans" cxnId="{931B129A-F2E9-451C-BD77-EECE046F2B6C}">
      <dgm:prSet/>
      <dgm:spPr/>
      <dgm:t>
        <a:bodyPr/>
        <a:lstStyle/>
        <a:p>
          <a:endParaRPr lang="en-US"/>
        </a:p>
      </dgm:t>
    </dgm:pt>
    <dgm:pt modelId="{3A3BABDB-C819-457C-B4B7-014E380066B5}">
      <dgm:prSet/>
      <dgm:spPr/>
      <dgm:t>
        <a:bodyPr/>
        <a:lstStyle/>
        <a:p>
          <a:r>
            <a:rPr lang="en-US"/>
            <a:t>Utilize comprehensive taxi trip data, including spatiotemporal features, to capture the complex dynamics of urban transportation</a:t>
          </a:r>
        </a:p>
      </dgm:t>
    </dgm:pt>
    <dgm:pt modelId="{962AAC91-9641-43EE-B52B-080722BA6C4C}" type="parTrans" cxnId="{D84AAEB8-1B62-4D0E-8F97-7904801CFD29}">
      <dgm:prSet/>
      <dgm:spPr/>
      <dgm:t>
        <a:bodyPr/>
        <a:lstStyle/>
        <a:p>
          <a:endParaRPr lang="en-US"/>
        </a:p>
      </dgm:t>
    </dgm:pt>
    <dgm:pt modelId="{8ACE6016-FDF7-46E0-9BEB-E3CB13E93C20}" type="sibTrans" cxnId="{D84AAEB8-1B62-4D0E-8F97-7904801CFD29}">
      <dgm:prSet/>
      <dgm:spPr/>
      <dgm:t>
        <a:bodyPr/>
        <a:lstStyle/>
        <a:p>
          <a:endParaRPr lang="en-US"/>
        </a:p>
      </dgm:t>
    </dgm:pt>
    <dgm:pt modelId="{17ED68B2-3F15-44AD-9747-C44823D16EDA}">
      <dgm:prSet/>
      <dgm:spPr/>
      <dgm:t>
        <a:bodyPr/>
        <a:lstStyle/>
        <a:p>
          <a:r>
            <a:rPr lang="en-US"/>
            <a:t>Provide insights to support operational efficiency, service quality, and urban planning</a:t>
          </a:r>
        </a:p>
      </dgm:t>
    </dgm:pt>
    <dgm:pt modelId="{433C9CC5-BBC3-4769-8B85-A88A014FD8B7}" type="parTrans" cxnId="{92DFA653-C97F-468A-873F-6136BB87D495}">
      <dgm:prSet/>
      <dgm:spPr/>
      <dgm:t>
        <a:bodyPr/>
        <a:lstStyle/>
        <a:p>
          <a:endParaRPr lang="en-US"/>
        </a:p>
      </dgm:t>
    </dgm:pt>
    <dgm:pt modelId="{72641BDA-FA83-499F-9E80-0ADB569402EB}" type="sibTrans" cxnId="{92DFA653-C97F-468A-873F-6136BB87D495}">
      <dgm:prSet/>
      <dgm:spPr/>
      <dgm:t>
        <a:bodyPr/>
        <a:lstStyle/>
        <a:p>
          <a:endParaRPr lang="en-US"/>
        </a:p>
      </dgm:t>
    </dgm:pt>
    <dgm:pt modelId="{290112FB-BEE1-4716-A5E5-CDB61587EC62}" type="pres">
      <dgm:prSet presAssocID="{686EB9CA-7FF7-4FD2-8E1E-8060039A0A68}" presName="root" presStyleCnt="0">
        <dgm:presLayoutVars>
          <dgm:dir/>
          <dgm:resizeHandles val="exact"/>
        </dgm:presLayoutVars>
      </dgm:prSet>
      <dgm:spPr/>
    </dgm:pt>
    <dgm:pt modelId="{1FD0D431-C7A3-4C54-821B-7C6B14B1A7A8}" type="pres">
      <dgm:prSet presAssocID="{87464024-0D2A-462F-B3E2-7F92D0301191}" presName="compNode" presStyleCnt="0"/>
      <dgm:spPr/>
    </dgm:pt>
    <dgm:pt modelId="{E490A8FC-8CA4-453A-8225-7214DFBE2420}" type="pres">
      <dgm:prSet presAssocID="{87464024-0D2A-462F-B3E2-7F92D0301191}" presName="bgRect" presStyleLbl="bgShp" presStyleIdx="0" presStyleCnt="4"/>
      <dgm:spPr/>
    </dgm:pt>
    <dgm:pt modelId="{7DFEF550-2129-44A6-B91E-1158D2D405FD}" type="pres">
      <dgm:prSet presAssocID="{87464024-0D2A-462F-B3E2-7F92D030119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E863A3DE-1436-4C6A-9999-0A1E6934703D}" type="pres">
      <dgm:prSet presAssocID="{87464024-0D2A-462F-B3E2-7F92D0301191}" presName="spaceRect" presStyleCnt="0"/>
      <dgm:spPr/>
    </dgm:pt>
    <dgm:pt modelId="{5F2155D1-68B5-4510-ABAD-FC6C63314F57}" type="pres">
      <dgm:prSet presAssocID="{87464024-0D2A-462F-B3E2-7F92D0301191}" presName="parTx" presStyleLbl="revTx" presStyleIdx="0" presStyleCnt="4">
        <dgm:presLayoutVars>
          <dgm:chMax val="0"/>
          <dgm:chPref val="0"/>
        </dgm:presLayoutVars>
      </dgm:prSet>
      <dgm:spPr/>
    </dgm:pt>
    <dgm:pt modelId="{2C7D2036-A1C5-472C-9AFA-30254FAE5AA2}" type="pres">
      <dgm:prSet presAssocID="{991EFB3B-ABA6-4079-9C53-F800E0411BF0}" presName="sibTrans" presStyleCnt="0"/>
      <dgm:spPr/>
    </dgm:pt>
    <dgm:pt modelId="{C9A34DA7-B16D-4C70-8523-67A74738467F}" type="pres">
      <dgm:prSet presAssocID="{49431442-9B50-4DC4-BEB8-339181042DE9}" presName="compNode" presStyleCnt="0"/>
      <dgm:spPr/>
    </dgm:pt>
    <dgm:pt modelId="{1E8DC0D3-2FFB-4247-86B7-6E196D6E0897}" type="pres">
      <dgm:prSet presAssocID="{49431442-9B50-4DC4-BEB8-339181042DE9}" presName="bgRect" presStyleLbl="bgShp" presStyleIdx="1" presStyleCnt="4"/>
      <dgm:spPr/>
    </dgm:pt>
    <dgm:pt modelId="{F6DB428B-0055-4FFC-9372-47BDFB3B5677}" type="pres">
      <dgm:prSet presAssocID="{49431442-9B50-4DC4-BEB8-339181042D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2A85D92-880D-4B57-A76A-D34A347A109F}" type="pres">
      <dgm:prSet presAssocID="{49431442-9B50-4DC4-BEB8-339181042DE9}" presName="spaceRect" presStyleCnt="0"/>
      <dgm:spPr/>
    </dgm:pt>
    <dgm:pt modelId="{72A10785-CEAA-4C3B-88EF-AD5C257838E6}" type="pres">
      <dgm:prSet presAssocID="{49431442-9B50-4DC4-BEB8-339181042DE9}" presName="parTx" presStyleLbl="revTx" presStyleIdx="1" presStyleCnt="4">
        <dgm:presLayoutVars>
          <dgm:chMax val="0"/>
          <dgm:chPref val="0"/>
        </dgm:presLayoutVars>
      </dgm:prSet>
      <dgm:spPr/>
    </dgm:pt>
    <dgm:pt modelId="{0E7D6910-F400-4129-A20E-9492AC568C47}" type="pres">
      <dgm:prSet presAssocID="{572D60B2-93F7-4306-B147-E7273DB1755B}" presName="sibTrans" presStyleCnt="0"/>
      <dgm:spPr/>
    </dgm:pt>
    <dgm:pt modelId="{74DA4C62-5EBB-433E-9E38-56AA7EEE099F}" type="pres">
      <dgm:prSet presAssocID="{3A3BABDB-C819-457C-B4B7-014E380066B5}" presName="compNode" presStyleCnt="0"/>
      <dgm:spPr/>
    </dgm:pt>
    <dgm:pt modelId="{F5CCC982-51C7-40CE-8F37-2FB7AB357C4A}" type="pres">
      <dgm:prSet presAssocID="{3A3BABDB-C819-457C-B4B7-014E380066B5}" presName="bgRect" presStyleLbl="bgShp" presStyleIdx="2" presStyleCnt="4"/>
      <dgm:spPr/>
    </dgm:pt>
    <dgm:pt modelId="{CA25BFE3-9B9E-47C3-A937-129D25AE2344}" type="pres">
      <dgm:prSet presAssocID="{3A3BABDB-C819-457C-B4B7-014E380066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7BAA684D-2818-4886-BB7A-F401F90DD687}" type="pres">
      <dgm:prSet presAssocID="{3A3BABDB-C819-457C-B4B7-014E380066B5}" presName="spaceRect" presStyleCnt="0"/>
      <dgm:spPr/>
    </dgm:pt>
    <dgm:pt modelId="{5A261918-09FE-4B1B-B37B-62B33C2F2480}" type="pres">
      <dgm:prSet presAssocID="{3A3BABDB-C819-457C-B4B7-014E380066B5}" presName="parTx" presStyleLbl="revTx" presStyleIdx="2" presStyleCnt="4">
        <dgm:presLayoutVars>
          <dgm:chMax val="0"/>
          <dgm:chPref val="0"/>
        </dgm:presLayoutVars>
      </dgm:prSet>
      <dgm:spPr/>
    </dgm:pt>
    <dgm:pt modelId="{8132C99E-397D-4F6C-AE6D-3A550F728DEF}" type="pres">
      <dgm:prSet presAssocID="{8ACE6016-FDF7-46E0-9BEB-E3CB13E93C20}" presName="sibTrans" presStyleCnt="0"/>
      <dgm:spPr/>
    </dgm:pt>
    <dgm:pt modelId="{43991663-B4B9-42FC-98D6-F4E22A037AD5}" type="pres">
      <dgm:prSet presAssocID="{17ED68B2-3F15-44AD-9747-C44823D16EDA}" presName="compNode" presStyleCnt="0"/>
      <dgm:spPr/>
    </dgm:pt>
    <dgm:pt modelId="{3D39C26B-8613-49F7-93A6-2C54011D2777}" type="pres">
      <dgm:prSet presAssocID="{17ED68B2-3F15-44AD-9747-C44823D16EDA}" presName="bgRect" presStyleLbl="bgShp" presStyleIdx="3" presStyleCnt="4"/>
      <dgm:spPr/>
    </dgm:pt>
    <dgm:pt modelId="{B83722A5-3BAA-4D02-84AF-D1784FEB759D}" type="pres">
      <dgm:prSet presAssocID="{17ED68B2-3F15-44AD-9747-C44823D16E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9CE321B-B811-4503-8449-313E0C87A0B0}" type="pres">
      <dgm:prSet presAssocID="{17ED68B2-3F15-44AD-9747-C44823D16EDA}" presName="spaceRect" presStyleCnt="0"/>
      <dgm:spPr/>
    </dgm:pt>
    <dgm:pt modelId="{AF7CCB42-8CC7-4247-9A42-1F1E12885E42}" type="pres">
      <dgm:prSet presAssocID="{17ED68B2-3F15-44AD-9747-C44823D16E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8AABF0D-580D-465A-85DB-0AFE83D882D7}" type="presOf" srcId="{87464024-0D2A-462F-B3E2-7F92D0301191}" destId="{5F2155D1-68B5-4510-ABAD-FC6C63314F57}" srcOrd="0" destOrd="0" presId="urn:microsoft.com/office/officeart/2018/2/layout/IconVerticalSolidList"/>
    <dgm:cxn modelId="{521E4D13-5CAC-4312-98AD-70A8C3DBC623}" type="presOf" srcId="{17ED68B2-3F15-44AD-9747-C44823D16EDA}" destId="{AF7CCB42-8CC7-4247-9A42-1F1E12885E42}" srcOrd="0" destOrd="0" presId="urn:microsoft.com/office/officeart/2018/2/layout/IconVerticalSolidList"/>
    <dgm:cxn modelId="{92DFA653-C97F-468A-873F-6136BB87D495}" srcId="{686EB9CA-7FF7-4FD2-8E1E-8060039A0A68}" destId="{17ED68B2-3F15-44AD-9747-C44823D16EDA}" srcOrd="3" destOrd="0" parTransId="{433C9CC5-BBC3-4769-8B85-A88A014FD8B7}" sibTransId="{72641BDA-FA83-499F-9E80-0ADB569402EB}"/>
    <dgm:cxn modelId="{2462AD74-A476-4342-8D5D-1BCAD37F6A5A}" type="presOf" srcId="{3A3BABDB-C819-457C-B4B7-014E380066B5}" destId="{5A261918-09FE-4B1B-B37B-62B33C2F2480}" srcOrd="0" destOrd="0" presId="urn:microsoft.com/office/officeart/2018/2/layout/IconVerticalSolidList"/>
    <dgm:cxn modelId="{931B129A-F2E9-451C-BD77-EECE046F2B6C}" srcId="{686EB9CA-7FF7-4FD2-8E1E-8060039A0A68}" destId="{49431442-9B50-4DC4-BEB8-339181042DE9}" srcOrd="1" destOrd="0" parTransId="{C65199CC-3C35-4A89-A88B-DFEF1A0D20C8}" sibTransId="{572D60B2-93F7-4306-B147-E7273DB1755B}"/>
    <dgm:cxn modelId="{D84AAEB8-1B62-4D0E-8F97-7904801CFD29}" srcId="{686EB9CA-7FF7-4FD2-8E1E-8060039A0A68}" destId="{3A3BABDB-C819-457C-B4B7-014E380066B5}" srcOrd="2" destOrd="0" parTransId="{962AAC91-9641-43EE-B52B-080722BA6C4C}" sibTransId="{8ACE6016-FDF7-46E0-9BEB-E3CB13E93C20}"/>
    <dgm:cxn modelId="{DE40D2C7-52AB-4BAD-BD88-14D7B4E54064}" srcId="{686EB9CA-7FF7-4FD2-8E1E-8060039A0A68}" destId="{87464024-0D2A-462F-B3E2-7F92D0301191}" srcOrd="0" destOrd="0" parTransId="{D57EB1CB-8C2C-4C11-B403-79B5D954C212}" sibTransId="{991EFB3B-ABA6-4079-9C53-F800E0411BF0}"/>
    <dgm:cxn modelId="{5C65EBDD-6C9F-4048-82C3-A91651C98C1D}" type="presOf" srcId="{49431442-9B50-4DC4-BEB8-339181042DE9}" destId="{72A10785-CEAA-4C3B-88EF-AD5C257838E6}" srcOrd="0" destOrd="0" presId="urn:microsoft.com/office/officeart/2018/2/layout/IconVerticalSolidList"/>
    <dgm:cxn modelId="{FE656EF8-A7C8-44ED-808F-F38FC44FD1F8}" type="presOf" srcId="{686EB9CA-7FF7-4FD2-8E1E-8060039A0A68}" destId="{290112FB-BEE1-4716-A5E5-CDB61587EC62}" srcOrd="0" destOrd="0" presId="urn:microsoft.com/office/officeart/2018/2/layout/IconVerticalSolidList"/>
    <dgm:cxn modelId="{59D0E599-CEB9-44DF-A03E-5EDF9A4BC475}" type="presParOf" srcId="{290112FB-BEE1-4716-A5E5-CDB61587EC62}" destId="{1FD0D431-C7A3-4C54-821B-7C6B14B1A7A8}" srcOrd="0" destOrd="0" presId="urn:microsoft.com/office/officeart/2018/2/layout/IconVerticalSolidList"/>
    <dgm:cxn modelId="{F9D91CEE-0DD0-4566-B3B5-CA30946E635E}" type="presParOf" srcId="{1FD0D431-C7A3-4C54-821B-7C6B14B1A7A8}" destId="{E490A8FC-8CA4-453A-8225-7214DFBE2420}" srcOrd="0" destOrd="0" presId="urn:microsoft.com/office/officeart/2018/2/layout/IconVerticalSolidList"/>
    <dgm:cxn modelId="{C69C2F84-B264-45A7-A696-D9398C9523D2}" type="presParOf" srcId="{1FD0D431-C7A3-4C54-821B-7C6B14B1A7A8}" destId="{7DFEF550-2129-44A6-B91E-1158D2D405FD}" srcOrd="1" destOrd="0" presId="urn:microsoft.com/office/officeart/2018/2/layout/IconVerticalSolidList"/>
    <dgm:cxn modelId="{A495D174-119B-4E8C-B80D-649550BF4612}" type="presParOf" srcId="{1FD0D431-C7A3-4C54-821B-7C6B14B1A7A8}" destId="{E863A3DE-1436-4C6A-9999-0A1E6934703D}" srcOrd="2" destOrd="0" presId="urn:microsoft.com/office/officeart/2018/2/layout/IconVerticalSolidList"/>
    <dgm:cxn modelId="{0BBD566D-F8FA-43F3-B6B8-816AC7F1770C}" type="presParOf" srcId="{1FD0D431-C7A3-4C54-821B-7C6B14B1A7A8}" destId="{5F2155D1-68B5-4510-ABAD-FC6C63314F57}" srcOrd="3" destOrd="0" presId="urn:microsoft.com/office/officeart/2018/2/layout/IconVerticalSolidList"/>
    <dgm:cxn modelId="{C5F7C79F-F171-4991-8B1B-706162559307}" type="presParOf" srcId="{290112FB-BEE1-4716-A5E5-CDB61587EC62}" destId="{2C7D2036-A1C5-472C-9AFA-30254FAE5AA2}" srcOrd="1" destOrd="0" presId="urn:microsoft.com/office/officeart/2018/2/layout/IconVerticalSolidList"/>
    <dgm:cxn modelId="{455ADDA4-1835-4838-AD20-AB4E6D4E1484}" type="presParOf" srcId="{290112FB-BEE1-4716-A5E5-CDB61587EC62}" destId="{C9A34DA7-B16D-4C70-8523-67A74738467F}" srcOrd="2" destOrd="0" presId="urn:microsoft.com/office/officeart/2018/2/layout/IconVerticalSolidList"/>
    <dgm:cxn modelId="{CDB91966-8DF3-44B2-A396-7B1F24E47684}" type="presParOf" srcId="{C9A34DA7-B16D-4C70-8523-67A74738467F}" destId="{1E8DC0D3-2FFB-4247-86B7-6E196D6E0897}" srcOrd="0" destOrd="0" presId="urn:microsoft.com/office/officeart/2018/2/layout/IconVerticalSolidList"/>
    <dgm:cxn modelId="{BDAD519E-E3A1-471C-B571-748A7149B5CE}" type="presParOf" srcId="{C9A34DA7-B16D-4C70-8523-67A74738467F}" destId="{F6DB428B-0055-4FFC-9372-47BDFB3B5677}" srcOrd="1" destOrd="0" presId="urn:microsoft.com/office/officeart/2018/2/layout/IconVerticalSolidList"/>
    <dgm:cxn modelId="{8F93E0F1-A4FB-4550-913A-C3D63390DD90}" type="presParOf" srcId="{C9A34DA7-B16D-4C70-8523-67A74738467F}" destId="{12A85D92-880D-4B57-A76A-D34A347A109F}" srcOrd="2" destOrd="0" presId="urn:microsoft.com/office/officeart/2018/2/layout/IconVerticalSolidList"/>
    <dgm:cxn modelId="{4A0217EB-0F0F-4241-9EFB-A0E3BAC6E80B}" type="presParOf" srcId="{C9A34DA7-B16D-4C70-8523-67A74738467F}" destId="{72A10785-CEAA-4C3B-88EF-AD5C257838E6}" srcOrd="3" destOrd="0" presId="urn:microsoft.com/office/officeart/2018/2/layout/IconVerticalSolidList"/>
    <dgm:cxn modelId="{9417653E-0351-46F0-94A7-DAB4E48089CF}" type="presParOf" srcId="{290112FB-BEE1-4716-A5E5-CDB61587EC62}" destId="{0E7D6910-F400-4129-A20E-9492AC568C47}" srcOrd="3" destOrd="0" presId="urn:microsoft.com/office/officeart/2018/2/layout/IconVerticalSolidList"/>
    <dgm:cxn modelId="{9249798B-6FBE-4BEF-981E-9F2BD8FAAAFA}" type="presParOf" srcId="{290112FB-BEE1-4716-A5E5-CDB61587EC62}" destId="{74DA4C62-5EBB-433E-9E38-56AA7EEE099F}" srcOrd="4" destOrd="0" presId="urn:microsoft.com/office/officeart/2018/2/layout/IconVerticalSolidList"/>
    <dgm:cxn modelId="{25C4E5FE-C319-4D32-913C-6DB2EE1E150F}" type="presParOf" srcId="{74DA4C62-5EBB-433E-9E38-56AA7EEE099F}" destId="{F5CCC982-51C7-40CE-8F37-2FB7AB357C4A}" srcOrd="0" destOrd="0" presId="urn:microsoft.com/office/officeart/2018/2/layout/IconVerticalSolidList"/>
    <dgm:cxn modelId="{B1596210-A168-4A16-A56A-2258209F3FD3}" type="presParOf" srcId="{74DA4C62-5EBB-433E-9E38-56AA7EEE099F}" destId="{CA25BFE3-9B9E-47C3-A937-129D25AE2344}" srcOrd="1" destOrd="0" presId="urn:microsoft.com/office/officeart/2018/2/layout/IconVerticalSolidList"/>
    <dgm:cxn modelId="{A775DB3B-E5BB-4805-A463-EE64E27EEBA4}" type="presParOf" srcId="{74DA4C62-5EBB-433E-9E38-56AA7EEE099F}" destId="{7BAA684D-2818-4886-BB7A-F401F90DD687}" srcOrd="2" destOrd="0" presId="urn:microsoft.com/office/officeart/2018/2/layout/IconVerticalSolidList"/>
    <dgm:cxn modelId="{6435FCAF-3073-4D29-8448-81E8020ABCA6}" type="presParOf" srcId="{74DA4C62-5EBB-433E-9E38-56AA7EEE099F}" destId="{5A261918-09FE-4B1B-B37B-62B33C2F2480}" srcOrd="3" destOrd="0" presId="urn:microsoft.com/office/officeart/2018/2/layout/IconVerticalSolidList"/>
    <dgm:cxn modelId="{968B135D-2278-4D7D-ABD6-AC17F802D67F}" type="presParOf" srcId="{290112FB-BEE1-4716-A5E5-CDB61587EC62}" destId="{8132C99E-397D-4F6C-AE6D-3A550F728DEF}" srcOrd="5" destOrd="0" presId="urn:microsoft.com/office/officeart/2018/2/layout/IconVerticalSolidList"/>
    <dgm:cxn modelId="{24EE195C-4F7C-4A16-B8E7-7540D42453EA}" type="presParOf" srcId="{290112FB-BEE1-4716-A5E5-CDB61587EC62}" destId="{43991663-B4B9-42FC-98D6-F4E22A037AD5}" srcOrd="6" destOrd="0" presId="urn:microsoft.com/office/officeart/2018/2/layout/IconVerticalSolidList"/>
    <dgm:cxn modelId="{21C4E25A-F6C3-42C5-A258-4A33FC6B1B0D}" type="presParOf" srcId="{43991663-B4B9-42FC-98D6-F4E22A037AD5}" destId="{3D39C26B-8613-49F7-93A6-2C54011D2777}" srcOrd="0" destOrd="0" presId="urn:microsoft.com/office/officeart/2018/2/layout/IconVerticalSolidList"/>
    <dgm:cxn modelId="{B61EC27E-1022-44E9-A6C8-28C484A18BE9}" type="presParOf" srcId="{43991663-B4B9-42FC-98D6-F4E22A037AD5}" destId="{B83722A5-3BAA-4D02-84AF-D1784FEB759D}" srcOrd="1" destOrd="0" presId="urn:microsoft.com/office/officeart/2018/2/layout/IconVerticalSolidList"/>
    <dgm:cxn modelId="{98C523D3-629B-486A-89CE-F8858C69CE09}" type="presParOf" srcId="{43991663-B4B9-42FC-98D6-F4E22A037AD5}" destId="{B9CE321B-B811-4503-8449-313E0C87A0B0}" srcOrd="2" destOrd="0" presId="urn:microsoft.com/office/officeart/2018/2/layout/IconVerticalSolidList"/>
    <dgm:cxn modelId="{CD5D27BB-7073-419C-A288-055AEAAAC735}" type="presParOf" srcId="{43991663-B4B9-42FC-98D6-F4E22A037AD5}" destId="{AF7CCB42-8CC7-4247-9A42-1F1E12885E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66D1FF-89B8-40A3-AB0A-B545168E715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E9A6256-A9B8-4037-B803-45BEB4C93E1A}">
      <dgm:prSet/>
      <dgm:spPr/>
      <dgm:t>
        <a:bodyPr/>
        <a:lstStyle/>
        <a:p>
          <a:r>
            <a:rPr lang="en-US"/>
            <a:t>Statistical models and basic machine learning approaches have been used for taxi trip duration prediction [1]</a:t>
          </a:r>
        </a:p>
      </dgm:t>
    </dgm:pt>
    <dgm:pt modelId="{9913D6F2-F315-4190-BC7F-99EF3DDFA9EE}" type="parTrans" cxnId="{15E29EED-F96F-4784-B420-7C557C3D4065}">
      <dgm:prSet/>
      <dgm:spPr/>
      <dgm:t>
        <a:bodyPr/>
        <a:lstStyle/>
        <a:p>
          <a:endParaRPr lang="en-US"/>
        </a:p>
      </dgm:t>
    </dgm:pt>
    <dgm:pt modelId="{3C936422-CB19-44E6-9317-13EAF0D1EFAC}" type="sibTrans" cxnId="{15E29EED-F96F-4784-B420-7C557C3D4065}">
      <dgm:prSet/>
      <dgm:spPr/>
      <dgm:t>
        <a:bodyPr/>
        <a:lstStyle/>
        <a:p>
          <a:endParaRPr lang="en-US"/>
        </a:p>
      </dgm:t>
    </dgm:pt>
    <dgm:pt modelId="{59E59926-26CA-4120-ADC5-63F11B73D435}">
      <dgm:prSet/>
      <dgm:spPr/>
      <dgm:t>
        <a:bodyPr/>
        <a:lstStyle/>
        <a:p>
          <a:r>
            <a:rPr lang="en-US"/>
            <a:t>Deep learning models, such as LSTMs and CNNs, have shown promise in capturing temporal and spatial dependencies [2][3][23]</a:t>
          </a:r>
        </a:p>
      </dgm:t>
    </dgm:pt>
    <dgm:pt modelId="{C8C197F4-8A0F-42AA-A01C-30B9BA8232CA}" type="parTrans" cxnId="{C94B3E63-5E4A-4472-866F-336C59BC2B4E}">
      <dgm:prSet/>
      <dgm:spPr/>
      <dgm:t>
        <a:bodyPr/>
        <a:lstStyle/>
        <a:p>
          <a:endParaRPr lang="en-US"/>
        </a:p>
      </dgm:t>
    </dgm:pt>
    <dgm:pt modelId="{D253828B-FB83-4127-B51B-A8DFE9298357}" type="sibTrans" cxnId="{C94B3E63-5E4A-4472-866F-336C59BC2B4E}">
      <dgm:prSet/>
      <dgm:spPr/>
      <dgm:t>
        <a:bodyPr/>
        <a:lstStyle/>
        <a:p>
          <a:endParaRPr lang="en-US"/>
        </a:p>
      </dgm:t>
    </dgm:pt>
    <dgm:pt modelId="{6C1E2B9D-24CE-4970-8816-CE584F460FF8}">
      <dgm:prSet/>
      <dgm:spPr/>
      <dgm:t>
        <a:bodyPr/>
        <a:lstStyle/>
        <a:p>
          <a:r>
            <a:rPr lang="en-US"/>
            <a:t>Integration of real-time data, such as traffic conditions and weather, has improved prediction accuracy [12][18]</a:t>
          </a:r>
        </a:p>
      </dgm:t>
    </dgm:pt>
    <dgm:pt modelId="{D2C744D5-F26E-4C6F-99F3-9FD7B336B14D}" type="parTrans" cxnId="{D5F58098-3B8C-4B0F-A990-2069F72C1D65}">
      <dgm:prSet/>
      <dgm:spPr/>
      <dgm:t>
        <a:bodyPr/>
        <a:lstStyle/>
        <a:p>
          <a:endParaRPr lang="en-US"/>
        </a:p>
      </dgm:t>
    </dgm:pt>
    <dgm:pt modelId="{F4D24C9D-9052-4FCC-910E-8B25BFA53523}" type="sibTrans" cxnId="{D5F58098-3B8C-4B0F-A990-2069F72C1D65}">
      <dgm:prSet/>
      <dgm:spPr/>
      <dgm:t>
        <a:bodyPr/>
        <a:lstStyle/>
        <a:p>
          <a:endParaRPr lang="en-US"/>
        </a:p>
      </dgm:t>
    </dgm:pt>
    <dgm:pt modelId="{4A820173-2C1B-4D61-87D5-77817D660F41}">
      <dgm:prSet/>
      <dgm:spPr/>
      <dgm:t>
        <a:bodyPr/>
        <a:lstStyle/>
        <a:p>
          <a:r>
            <a:rPr lang="en-US"/>
            <a:t>Graph Convolutional Networks (GCNs) have been employed to model road network topology and predict taxi demand [10][16]</a:t>
          </a:r>
        </a:p>
      </dgm:t>
    </dgm:pt>
    <dgm:pt modelId="{6B4DAE6A-234C-4E02-9607-7C0F98BB4BC4}" type="parTrans" cxnId="{61593653-FBAC-4507-8454-86A876CFB37A}">
      <dgm:prSet/>
      <dgm:spPr/>
      <dgm:t>
        <a:bodyPr/>
        <a:lstStyle/>
        <a:p>
          <a:endParaRPr lang="en-US"/>
        </a:p>
      </dgm:t>
    </dgm:pt>
    <dgm:pt modelId="{EFBA385E-D124-48BB-9785-603DF6E1D986}" type="sibTrans" cxnId="{61593653-FBAC-4507-8454-86A876CFB37A}">
      <dgm:prSet/>
      <dgm:spPr/>
      <dgm:t>
        <a:bodyPr/>
        <a:lstStyle/>
        <a:p>
          <a:endParaRPr lang="en-US"/>
        </a:p>
      </dgm:t>
    </dgm:pt>
    <dgm:pt modelId="{D2842234-FFF6-447F-87C1-8DE5ACD386B9}">
      <dgm:prSet/>
      <dgm:spPr/>
      <dgm:t>
        <a:bodyPr/>
        <a:lstStyle/>
        <a:p>
          <a:r>
            <a:rPr lang="en-US"/>
            <a:t>Multitask learning approaches have been explored to leverage the relationships between related prediction tasks [9][17]</a:t>
          </a:r>
        </a:p>
      </dgm:t>
    </dgm:pt>
    <dgm:pt modelId="{DE4D2486-6F10-47C6-B505-2405DBC27467}" type="parTrans" cxnId="{79922B21-9E7C-46D7-899C-8EEA3B801B2A}">
      <dgm:prSet/>
      <dgm:spPr/>
      <dgm:t>
        <a:bodyPr/>
        <a:lstStyle/>
        <a:p>
          <a:endParaRPr lang="en-US"/>
        </a:p>
      </dgm:t>
    </dgm:pt>
    <dgm:pt modelId="{A53DF5E6-97EB-4DB9-952B-EB93DB686323}" type="sibTrans" cxnId="{79922B21-9E7C-46D7-899C-8EEA3B801B2A}">
      <dgm:prSet/>
      <dgm:spPr/>
      <dgm:t>
        <a:bodyPr/>
        <a:lstStyle/>
        <a:p>
          <a:endParaRPr lang="en-US"/>
        </a:p>
      </dgm:t>
    </dgm:pt>
    <dgm:pt modelId="{B23DFED6-AE0C-784C-B678-B92836AFE05E}" type="pres">
      <dgm:prSet presAssocID="{2966D1FF-89B8-40A3-AB0A-B545168E7152}" presName="linear" presStyleCnt="0">
        <dgm:presLayoutVars>
          <dgm:animLvl val="lvl"/>
          <dgm:resizeHandles val="exact"/>
        </dgm:presLayoutVars>
      </dgm:prSet>
      <dgm:spPr/>
    </dgm:pt>
    <dgm:pt modelId="{388DFDEF-188B-6E4C-A42B-D3F3AF49071D}" type="pres">
      <dgm:prSet presAssocID="{EE9A6256-A9B8-4037-B803-45BEB4C93E1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1AF9945-3C3E-574E-A5A2-52C971BAC1E4}" type="pres">
      <dgm:prSet presAssocID="{3C936422-CB19-44E6-9317-13EAF0D1EFAC}" presName="spacer" presStyleCnt="0"/>
      <dgm:spPr/>
    </dgm:pt>
    <dgm:pt modelId="{B829F8AB-129E-FA40-AA05-C93A2FD17AD8}" type="pres">
      <dgm:prSet presAssocID="{59E59926-26CA-4120-ADC5-63F11B73D43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6852CE2-ABB0-F142-AA07-0E4CECA3834A}" type="pres">
      <dgm:prSet presAssocID="{D253828B-FB83-4127-B51B-A8DFE9298357}" presName="spacer" presStyleCnt="0"/>
      <dgm:spPr/>
    </dgm:pt>
    <dgm:pt modelId="{866C0130-1A69-F646-A34F-9B6A70EAE8A5}" type="pres">
      <dgm:prSet presAssocID="{6C1E2B9D-24CE-4970-8816-CE584F460FF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DF187AA-9032-614B-980F-B780A1551CD8}" type="pres">
      <dgm:prSet presAssocID="{F4D24C9D-9052-4FCC-910E-8B25BFA53523}" presName="spacer" presStyleCnt="0"/>
      <dgm:spPr/>
    </dgm:pt>
    <dgm:pt modelId="{02F4F3C4-A74E-B948-9A13-1C9F23782FE2}" type="pres">
      <dgm:prSet presAssocID="{4A820173-2C1B-4D61-87D5-77817D660F4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764490B-126A-D148-98A3-F1C5A77DD337}" type="pres">
      <dgm:prSet presAssocID="{EFBA385E-D124-48BB-9785-603DF6E1D986}" presName="spacer" presStyleCnt="0"/>
      <dgm:spPr/>
    </dgm:pt>
    <dgm:pt modelId="{5D590191-556E-6A4E-9C0E-455046DE62D8}" type="pres">
      <dgm:prSet presAssocID="{D2842234-FFF6-447F-87C1-8DE5ACD386B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9922B21-9E7C-46D7-899C-8EEA3B801B2A}" srcId="{2966D1FF-89B8-40A3-AB0A-B545168E7152}" destId="{D2842234-FFF6-447F-87C1-8DE5ACD386B9}" srcOrd="4" destOrd="0" parTransId="{DE4D2486-6F10-47C6-B505-2405DBC27467}" sibTransId="{A53DF5E6-97EB-4DB9-952B-EB93DB686323}"/>
    <dgm:cxn modelId="{C94B3E63-5E4A-4472-866F-336C59BC2B4E}" srcId="{2966D1FF-89B8-40A3-AB0A-B545168E7152}" destId="{59E59926-26CA-4120-ADC5-63F11B73D435}" srcOrd="1" destOrd="0" parTransId="{C8C197F4-8A0F-42AA-A01C-30B9BA8232CA}" sibTransId="{D253828B-FB83-4127-B51B-A8DFE9298357}"/>
    <dgm:cxn modelId="{53D4C74A-C156-724E-AD9F-D99DDF41A2CA}" type="presOf" srcId="{2966D1FF-89B8-40A3-AB0A-B545168E7152}" destId="{B23DFED6-AE0C-784C-B678-B92836AFE05E}" srcOrd="0" destOrd="0" presId="urn:microsoft.com/office/officeart/2005/8/layout/vList2"/>
    <dgm:cxn modelId="{3ACA7E70-8FEE-ED48-B0C1-5A23B2005837}" type="presOf" srcId="{59E59926-26CA-4120-ADC5-63F11B73D435}" destId="{B829F8AB-129E-FA40-AA05-C93A2FD17AD8}" srcOrd="0" destOrd="0" presId="urn:microsoft.com/office/officeart/2005/8/layout/vList2"/>
    <dgm:cxn modelId="{61593653-FBAC-4507-8454-86A876CFB37A}" srcId="{2966D1FF-89B8-40A3-AB0A-B545168E7152}" destId="{4A820173-2C1B-4D61-87D5-77817D660F41}" srcOrd="3" destOrd="0" parTransId="{6B4DAE6A-234C-4E02-9607-7C0F98BB4BC4}" sibTransId="{EFBA385E-D124-48BB-9785-603DF6E1D986}"/>
    <dgm:cxn modelId="{D74F597D-0DF4-124B-9B8F-F00F192F7114}" type="presOf" srcId="{6C1E2B9D-24CE-4970-8816-CE584F460FF8}" destId="{866C0130-1A69-F646-A34F-9B6A70EAE8A5}" srcOrd="0" destOrd="0" presId="urn:microsoft.com/office/officeart/2005/8/layout/vList2"/>
    <dgm:cxn modelId="{F4960E93-F9B8-A344-9298-7A69DAA561E1}" type="presOf" srcId="{EE9A6256-A9B8-4037-B803-45BEB4C93E1A}" destId="{388DFDEF-188B-6E4C-A42B-D3F3AF49071D}" srcOrd="0" destOrd="0" presId="urn:microsoft.com/office/officeart/2005/8/layout/vList2"/>
    <dgm:cxn modelId="{D5F58098-3B8C-4B0F-A990-2069F72C1D65}" srcId="{2966D1FF-89B8-40A3-AB0A-B545168E7152}" destId="{6C1E2B9D-24CE-4970-8816-CE584F460FF8}" srcOrd="2" destOrd="0" parTransId="{D2C744D5-F26E-4C6F-99F3-9FD7B336B14D}" sibTransId="{F4D24C9D-9052-4FCC-910E-8B25BFA53523}"/>
    <dgm:cxn modelId="{8BB6A9A3-579E-5249-A744-F17A930EAAF5}" type="presOf" srcId="{D2842234-FFF6-447F-87C1-8DE5ACD386B9}" destId="{5D590191-556E-6A4E-9C0E-455046DE62D8}" srcOrd="0" destOrd="0" presId="urn:microsoft.com/office/officeart/2005/8/layout/vList2"/>
    <dgm:cxn modelId="{2ADB1AEA-DCB2-6B4B-BFC4-887A0BBAE10C}" type="presOf" srcId="{4A820173-2C1B-4D61-87D5-77817D660F41}" destId="{02F4F3C4-A74E-B948-9A13-1C9F23782FE2}" srcOrd="0" destOrd="0" presId="urn:microsoft.com/office/officeart/2005/8/layout/vList2"/>
    <dgm:cxn modelId="{15E29EED-F96F-4784-B420-7C557C3D4065}" srcId="{2966D1FF-89B8-40A3-AB0A-B545168E7152}" destId="{EE9A6256-A9B8-4037-B803-45BEB4C93E1A}" srcOrd="0" destOrd="0" parTransId="{9913D6F2-F315-4190-BC7F-99EF3DDFA9EE}" sibTransId="{3C936422-CB19-44E6-9317-13EAF0D1EFAC}"/>
    <dgm:cxn modelId="{C19B2A27-C4C6-A84A-8FB3-28A39E4474CD}" type="presParOf" srcId="{B23DFED6-AE0C-784C-B678-B92836AFE05E}" destId="{388DFDEF-188B-6E4C-A42B-D3F3AF49071D}" srcOrd="0" destOrd="0" presId="urn:microsoft.com/office/officeart/2005/8/layout/vList2"/>
    <dgm:cxn modelId="{FC128FC6-B6F0-A142-BB2F-225ADDFC9301}" type="presParOf" srcId="{B23DFED6-AE0C-784C-B678-B92836AFE05E}" destId="{D1AF9945-3C3E-574E-A5A2-52C971BAC1E4}" srcOrd="1" destOrd="0" presId="urn:microsoft.com/office/officeart/2005/8/layout/vList2"/>
    <dgm:cxn modelId="{549990A5-D8BC-6C45-88ED-97E37C0BFB35}" type="presParOf" srcId="{B23DFED6-AE0C-784C-B678-B92836AFE05E}" destId="{B829F8AB-129E-FA40-AA05-C93A2FD17AD8}" srcOrd="2" destOrd="0" presId="urn:microsoft.com/office/officeart/2005/8/layout/vList2"/>
    <dgm:cxn modelId="{4758CA60-D658-B54E-A994-93821707C045}" type="presParOf" srcId="{B23DFED6-AE0C-784C-B678-B92836AFE05E}" destId="{56852CE2-ABB0-F142-AA07-0E4CECA3834A}" srcOrd="3" destOrd="0" presId="urn:microsoft.com/office/officeart/2005/8/layout/vList2"/>
    <dgm:cxn modelId="{3A6363EC-393C-2447-9359-D71C756A1E37}" type="presParOf" srcId="{B23DFED6-AE0C-784C-B678-B92836AFE05E}" destId="{866C0130-1A69-F646-A34F-9B6A70EAE8A5}" srcOrd="4" destOrd="0" presId="urn:microsoft.com/office/officeart/2005/8/layout/vList2"/>
    <dgm:cxn modelId="{4FC4CA29-424B-C746-B6B1-CDA1C90873E2}" type="presParOf" srcId="{B23DFED6-AE0C-784C-B678-B92836AFE05E}" destId="{9DF187AA-9032-614B-980F-B780A1551CD8}" srcOrd="5" destOrd="0" presId="urn:microsoft.com/office/officeart/2005/8/layout/vList2"/>
    <dgm:cxn modelId="{B27BC38F-5CB4-FE47-88E4-2BCF0599CAB6}" type="presParOf" srcId="{B23DFED6-AE0C-784C-B678-B92836AFE05E}" destId="{02F4F3C4-A74E-B948-9A13-1C9F23782FE2}" srcOrd="6" destOrd="0" presId="urn:microsoft.com/office/officeart/2005/8/layout/vList2"/>
    <dgm:cxn modelId="{C74BB762-8EFC-ED4D-A16C-7F93B33725DA}" type="presParOf" srcId="{B23DFED6-AE0C-784C-B678-B92836AFE05E}" destId="{9764490B-126A-D148-98A3-F1C5A77DD337}" srcOrd="7" destOrd="0" presId="urn:microsoft.com/office/officeart/2005/8/layout/vList2"/>
    <dgm:cxn modelId="{E902D6A7-5291-6E4E-9B68-7BB3374DA7DF}" type="presParOf" srcId="{B23DFED6-AE0C-784C-B678-B92836AFE05E}" destId="{5D590191-556E-6A4E-9C0E-455046DE62D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D3FCB7-9E31-459B-92FD-4AB07A6F8AEA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AFDE24B-F488-4900-A9E5-4F2F77E29F8B}">
      <dgm:prSet/>
      <dgm:spPr/>
      <dgm:t>
        <a:bodyPr/>
        <a:lstStyle/>
        <a:p>
          <a:r>
            <a:rPr lang="en-US"/>
            <a:t>Develop</a:t>
          </a:r>
        </a:p>
      </dgm:t>
    </dgm:pt>
    <dgm:pt modelId="{DD8BA84A-BBA0-4376-950F-6044D1E01495}" type="parTrans" cxnId="{D9BB9DB4-B1BB-4682-948C-936EDF78AA70}">
      <dgm:prSet/>
      <dgm:spPr/>
      <dgm:t>
        <a:bodyPr/>
        <a:lstStyle/>
        <a:p>
          <a:endParaRPr lang="en-US"/>
        </a:p>
      </dgm:t>
    </dgm:pt>
    <dgm:pt modelId="{5E9E4686-ED0F-4B0E-BB4B-9FBEA843DA59}" type="sibTrans" cxnId="{D9BB9DB4-B1BB-4682-948C-936EDF78AA70}">
      <dgm:prSet/>
      <dgm:spPr/>
      <dgm:t>
        <a:bodyPr/>
        <a:lstStyle/>
        <a:p>
          <a:endParaRPr lang="en-US"/>
        </a:p>
      </dgm:t>
    </dgm:pt>
    <dgm:pt modelId="{59AF03DD-CA72-43A9-8882-84B963A32BDE}">
      <dgm:prSet/>
      <dgm:spPr/>
      <dgm:t>
        <a:bodyPr/>
        <a:lstStyle/>
        <a:p>
          <a:r>
            <a:rPr lang="en-US"/>
            <a:t>Develop a deep learning model based on Sequential Neural Networks and Dense Layers</a:t>
          </a:r>
        </a:p>
      </dgm:t>
    </dgm:pt>
    <dgm:pt modelId="{5D68EE78-DD38-42F1-985E-1FE5EDEF56C6}" type="parTrans" cxnId="{95B6CA44-1AB2-4398-9BE7-E1211DE5B215}">
      <dgm:prSet/>
      <dgm:spPr/>
      <dgm:t>
        <a:bodyPr/>
        <a:lstStyle/>
        <a:p>
          <a:endParaRPr lang="en-US"/>
        </a:p>
      </dgm:t>
    </dgm:pt>
    <dgm:pt modelId="{86D8B971-1AD6-42EB-896E-AF424C1BC269}" type="sibTrans" cxnId="{95B6CA44-1AB2-4398-9BE7-E1211DE5B215}">
      <dgm:prSet/>
      <dgm:spPr/>
      <dgm:t>
        <a:bodyPr/>
        <a:lstStyle/>
        <a:p>
          <a:endParaRPr lang="en-US"/>
        </a:p>
      </dgm:t>
    </dgm:pt>
    <dgm:pt modelId="{6F86358C-6F43-4ECD-BBFB-6A492FF5BF8B}">
      <dgm:prSet/>
      <dgm:spPr/>
      <dgm:t>
        <a:bodyPr/>
        <a:lstStyle/>
        <a:p>
          <a:r>
            <a:rPr lang="en-US"/>
            <a:t>Preprocess the data by cleaning, transforming, and engineering relevant features</a:t>
          </a:r>
        </a:p>
      </dgm:t>
    </dgm:pt>
    <dgm:pt modelId="{ED30D768-5EA0-4A2C-AB3D-811C520C4AD6}" type="parTrans" cxnId="{0F2B405C-0468-424B-A8A5-87D11426DA25}">
      <dgm:prSet/>
      <dgm:spPr/>
      <dgm:t>
        <a:bodyPr/>
        <a:lstStyle/>
        <a:p>
          <a:endParaRPr lang="en-US"/>
        </a:p>
      </dgm:t>
    </dgm:pt>
    <dgm:pt modelId="{F47F61F7-F045-456D-B15C-2A63EC67142E}" type="sibTrans" cxnId="{0F2B405C-0468-424B-A8A5-87D11426DA25}">
      <dgm:prSet/>
      <dgm:spPr/>
      <dgm:t>
        <a:bodyPr/>
        <a:lstStyle/>
        <a:p>
          <a:endParaRPr lang="en-US"/>
        </a:p>
      </dgm:t>
    </dgm:pt>
    <dgm:pt modelId="{941A4F46-EB14-494F-8582-32AD07712198}">
      <dgm:prSet/>
      <dgm:spPr/>
      <dgm:t>
        <a:bodyPr/>
        <a:lstStyle/>
        <a:p>
          <a:r>
            <a:rPr lang="en-US"/>
            <a:t>Temporal features: time of day, day of week, holiday indicators</a:t>
          </a:r>
        </a:p>
      </dgm:t>
    </dgm:pt>
    <dgm:pt modelId="{F34B22F9-DCB4-4E5F-859E-DC62230B560F}" type="parTrans" cxnId="{8E7B1478-4D6F-4150-8A82-8DF7543377EB}">
      <dgm:prSet/>
      <dgm:spPr/>
      <dgm:t>
        <a:bodyPr/>
        <a:lstStyle/>
        <a:p>
          <a:endParaRPr lang="en-US"/>
        </a:p>
      </dgm:t>
    </dgm:pt>
    <dgm:pt modelId="{C3C9B699-32AE-41BF-A053-B9ADC56EFB68}" type="sibTrans" cxnId="{8E7B1478-4D6F-4150-8A82-8DF7543377EB}">
      <dgm:prSet/>
      <dgm:spPr/>
      <dgm:t>
        <a:bodyPr/>
        <a:lstStyle/>
        <a:p>
          <a:endParaRPr lang="en-US"/>
        </a:p>
      </dgm:t>
    </dgm:pt>
    <dgm:pt modelId="{D69CCCA5-8EDE-410C-848C-E962292B08FD}">
      <dgm:prSet/>
      <dgm:spPr/>
      <dgm:t>
        <a:bodyPr/>
        <a:lstStyle/>
        <a:p>
          <a:r>
            <a:rPr lang="en-US"/>
            <a:t>Spatial features: pickup and dropoff locations, Haversine distances</a:t>
          </a:r>
        </a:p>
      </dgm:t>
    </dgm:pt>
    <dgm:pt modelId="{33829080-CD36-4F1F-90BA-8E66A0C933FD}" type="parTrans" cxnId="{83BE5089-C743-438A-B2D4-889C3F82C221}">
      <dgm:prSet/>
      <dgm:spPr/>
      <dgm:t>
        <a:bodyPr/>
        <a:lstStyle/>
        <a:p>
          <a:endParaRPr lang="en-US"/>
        </a:p>
      </dgm:t>
    </dgm:pt>
    <dgm:pt modelId="{199F1F3B-850B-4ADC-B8CB-9C0F4FA294C2}" type="sibTrans" cxnId="{83BE5089-C743-438A-B2D4-889C3F82C221}">
      <dgm:prSet/>
      <dgm:spPr/>
      <dgm:t>
        <a:bodyPr/>
        <a:lstStyle/>
        <a:p>
          <a:endParaRPr lang="en-US"/>
        </a:p>
      </dgm:t>
    </dgm:pt>
    <dgm:pt modelId="{EB35DD38-BDE0-4C09-BC59-18223255F32D}">
      <dgm:prSet/>
      <dgm:spPr/>
      <dgm:t>
        <a:bodyPr/>
        <a:lstStyle/>
        <a:p>
          <a:r>
            <a:rPr lang="en-US"/>
            <a:t>Contextual features: passenger count, weather conditions</a:t>
          </a:r>
        </a:p>
      </dgm:t>
    </dgm:pt>
    <dgm:pt modelId="{4A0635C9-2D01-40F2-BA73-5539BB0CE2B2}" type="parTrans" cxnId="{D0B7DE76-15A9-422A-9A8D-01E277EA67A8}">
      <dgm:prSet/>
      <dgm:spPr/>
      <dgm:t>
        <a:bodyPr/>
        <a:lstStyle/>
        <a:p>
          <a:endParaRPr lang="en-US"/>
        </a:p>
      </dgm:t>
    </dgm:pt>
    <dgm:pt modelId="{236F44B4-1581-4488-BD30-A9D530D4611F}" type="sibTrans" cxnId="{D0B7DE76-15A9-422A-9A8D-01E277EA67A8}">
      <dgm:prSet/>
      <dgm:spPr/>
      <dgm:t>
        <a:bodyPr/>
        <a:lstStyle/>
        <a:p>
          <a:endParaRPr lang="en-US"/>
        </a:p>
      </dgm:t>
    </dgm:pt>
    <dgm:pt modelId="{1F158205-9257-4841-88B2-E1FCB1C1B716}">
      <dgm:prSet/>
      <dgm:spPr/>
      <dgm:t>
        <a:bodyPr/>
        <a:lstStyle/>
        <a:p>
          <a:r>
            <a:rPr lang="en-US"/>
            <a:t>Incorporate</a:t>
          </a:r>
        </a:p>
      </dgm:t>
    </dgm:pt>
    <dgm:pt modelId="{1C9CAF14-207E-401E-88C3-45909565E9EF}" type="parTrans" cxnId="{97A845E5-6E7B-4301-8416-D08022AB236B}">
      <dgm:prSet/>
      <dgm:spPr/>
      <dgm:t>
        <a:bodyPr/>
        <a:lstStyle/>
        <a:p>
          <a:endParaRPr lang="en-US"/>
        </a:p>
      </dgm:t>
    </dgm:pt>
    <dgm:pt modelId="{FDFDFCC0-9E9F-4E05-94C8-8C56C03744F1}" type="sibTrans" cxnId="{97A845E5-6E7B-4301-8416-D08022AB236B}">
      <dgm:prSet/>
      <dgm:spPr/>
      <dgm:t>
        <a:bodyPr/>
        <a:lstStyle/>
        <a:p>
          <a:endParaRPr lang="en-US"/>
        </a:p>
      </dgm:t>
    </dgm:pt>
    <dgm:pt modelId="{530F061B-1D26-41D8-8D65-EAC3AA136F92}">
      <dgm:prSet/>
      <dgm:spPr/>
      <dgm:t>
        <a:bodyPr/>
        <a:lstStyle/>
        <a:p>
          <a:r>
            <a:rPr lang="en-US"/>
            <a:t>Incorporate advanced techniques to improve model performance and generalization</a:t>
          </a:r>
        </a:p>
      </dgm:t>
    </dgm:pt>
    <dgm:pt modelId="{0C3C3225-6E6F-49BD-8147-CBD38560D762}" type="parTrans" cxnId="{F50D9417-4AC3-417A-AE84-0FE0D4C92C3F}">
      <dgm:prSet/>
      <dgm:spPr/>
      <dgm:t>
        <a:bodyPr/>
        <a:lstStyle/>
        <a:p>
          <a:endParaRPr lang="en-US"/>
        </a:p>
      </dgm:t>
    </dgm:pt>
    <dgm:pt modelId="{FBD1636B-FE66-456D-A15A-9C1FFD3DB947}" type="sibTrans" cxnId="{F50D9417-4AC3-417A-AE84-0FE0D4C92C3F}">
      <dgm:prSet/>
      <dgm:spPr/>
      <dgm:t>
        <a:bodyPr/>
        <a:lstStyle/>
        <a:p>
          <a:endParaRPr lang="en-US"/>
        </a:p>
      </dgm:t>
    </dgm:pt>
    <dgm:pt modelId="{6EDCA440-BB13-481C-A466-70354410BA91}">
      <dgm:prSet/>
      <dgm:spPr/>
      <dgm:t>
        <a:bodyPr/>
        <a:lstStyle/>
        <a:p>
          <a:r>
            <a:rPr lang="en-US"/>
            <a:t>Dropout regularization to prevent overfitting</a:t>
          </a:r>
        </a:p>
      </dgm:t>
    </dgm:pt>
    <dgm:pt modelId="{6218B268-41D6-4AAD-BE5A-7ED2820735C7}" type="parTrans" cxnId="{BD3CCA64-BE85-4BAD-BC87-0BA16CFECC74}">
      <dgm:prSet/>
      <dgm:spPr/>
      <dgm:t>
        <a:bodyPr/>
        <a:lstStyle/>
        <a:p>
          <a:endParaRPr lang="en-US"/>
        </a:p>
      </dgm:t>
    </dgm:pt>
    <dgm:pt modelId="{86E23024-E374-44FD-B5AB-22A3071936B7}" type="sibTrans" cxnId="{BD3CCA64-BE85-4BAD-BC87-0BA16CFECC74}">
      <dgm:prSet/>
      <dgm:spPr/>
      <dgm:t>
        <a:bodyPr/>
        <a:lstStyle/>
        <a:p>
          <a:endParaRPr lang="en-US"/>
        </a:p>
      </dgm:t>
    </dgm:pt>
    <dgm:pt modelId="{7C364739-AE15-4190-8A51-8FA6C1158C6D}">
      <dgm:prSet/>
      <dgm:spPr/>
      <dgm:t>
        <a:bodyPr/>
        <a:lstStyle/>
        <a:p>
          <a:r>
            <a:rPr lang="en-US"/>
            <a:t>BatchNormalization for faster and more stable training</a:t>
          </a:r>
        </a:p>
      </dgm:t>
    </dgm:pt>
    <dgm:pt modelId="{B28D6584-E301-4568-A35A-C0D43377980C}" type="parTrans" cxnId="{ED9D302F-EAEC-455A-9616-6BB264A8ECD2}">
      <dgm:prSet/>
      <dgm:spPr/>
      <dgm:t>
        <a:bodyPr/>
        <a:lstStyle/>
        <a:p>
          <a:endParaRPr lang="en-US"/>
        </a:p>
      </dgm:t>
    </dgm:pt>
    <dgm:pt modelId="{1CC1D2A5-A346-4E9B-B29A-F9AE439060C9}" type="sibTrans" cxnId="{ED9D302F-EAEC-455A-9616-6BB264A8ECD2}">
      <dgm:prSet/>
      <dgm:spPr/>
      <dgm:t>
        <a:bodyPr/>
        <a:lstStyle/>
        <a:p>
          <a:endParaRPr lang="en-US"/>
        </a:p>
      </dgm:t>
    </dgm:pt>
    <dgm:pt modelId="{073642DF-515D-4B4C-81BD-84D34CA0EE3E}">
      <dgm:prSet/>
      <dgm:spPr/>
      <dgm:t>
        <a:bodyPr/>
        <a:lstStyle/>
        <a:p>
          <a:r>
            <a:rPr lang="en-US"/>
            <a:t>Adam Optimizer for efficient optimization and convergence</a:t>
          </a:r>
        </a:p>
      </dgm:t>
    </dgm:pt>
    <dgm:pt modelId="{CAE1AD37-2EBF-407F-80C3-DCDA5A18A291}" type="parTrans" cxnId="{7EC5D370-F1C6-4F53-A8EB-44097B89D4A9}">
      <dgm:prSet/>
      <dgm:spPr/>
      <dgm:t>
        <a:bodyPr/>
        <a:lstStyle/>
        <a:p>
          <a:endParaRPr lang="en-US"/>
        </a:p>
      </dgm:t>
    </dgm:pt>
    <dgm:pt modelId="{B9D3C19D-4F08-4897-B819-92AB1B575163}" type="sibTrans" cxnId="{7EC5D370-F1C6-4F53-A8EB-44097B89D4A9}">
      <dgm:prSet/>
      <dgm:spPr/>
      <dgm:t>
        <a:bodyPr/>
        <a:lstStyle/>
        <a:p>
          <a:endParaRPr lang="en-US"/>
        </a:p>
      </dgm:t>
    </dgm:pt>
    <dgm:pt modelId="{47B4F9F3-BBCA-4C46-8FDD-4D62E003702C}">
      <dgm:prSet/>
      <dgm:spPr/>
      <dgm:t>
        <a:bodyPr/>
        <a:lstStyle/>
        <a:p>
          <a:r>
            <a:rPr lang="en-US"/>
            <a:t>Employ</a:t>
          </a:r>
        </a:p>
      </dgm:t>
    </dgm:pt>
    <dgm:pt modelId="{FFA5744B-CC51-4051-8285-E61095CCA175}" type="parTrans" cxnId="{77A9F862-35BF-49FA-87FC-AA5F9724FE4E}">
      <dgm:prSet/>
      <dgm:spPr/>
      <dgm:t>
        <a:bodyPr/>
        <a:lstStyle/>
        <a:p>
          <a:endParaRPr lang="en-US"/>
        </a:p>
      </dgm:t>
    </dgm:pt>
    <dgm:pt modelId="{DF8A959E-BB7F-47B2-B5F7-C129B655989B}" type="sibTrans" cxnId="{77A9F862-35BF-49FA-87FC-AA5F9724FE4E}">
      <dgm:prSet/>
      <dgm:spPr/>
      <dgm:t>
        <a:bodyPr/>
        <a:lstStyle/>
        <a:p>
          <a:endParaRPr lang="en-US"/>
        </a:p>
      </dgm:t>
    </dgm:pt>
    <dgm:pt modelId="{2BCBC865-BB67-44DB-B9F9-38A6C0DFE963}">
      <dgm:prSet/>
      <dgm:spPr/>
      <dgm:t>
        <a:bodyPr/>
        <a:lstStyle/>
        <a:p>
          <a:r>
            <a:rPr lang="en-US"/>
            <a:t>Employ a robust training and validation strategy</a:t>
          </a:r>
        </a:p>
      </dgm:t>
    </dgm:pt>
    <dgm:pt modelId="{38AD0F03-6F99-491A-824C-AFD79118D0D5}" type="parTrans" cxnId="{9B2EA90A-431E-40E7-A434-FF093772B3A9}">
      <dgm:prSet/>
      <dgm:spPr/>
      <dgm:t>
        <a:bodyPr/>
        <a:lstStyle/>
        <a:p>
          <a:endParaRPr lang="en-US"/>
        </a:p>
      </dgm:t>
    </dgm:pt>
    <dgm:pt modelId="{1AE2964E-CD8B-435F-BB97-3A1C64EF8654}" type="sibTrans" cxnId="{9B2EA90A-431E-40E7-A434-FF093772B3A9}">
      <dgm:prSet/>
      <dgm:spPr/>
      <dgm:t>
        <a:bodyPr/>
        <a:lstStyle/>
        <a:p>
          <a:endParaRPr lang="en-US"/>
        </a:p>
      </dgm:t>
    </dgm:pt>
    <dgm:pt modelId="{8F7E31E5-A66F-4FA7-B8AF-395AB0C84AE7}">
      <dgm:prSet/>
      <dgm:spPr/>
      <dgm:t>
        <a:bodyPr/>
        <a:lstStyle/>
        <a:p>
          <a:r>
            <a:rPr lang="en-US"/>
            <a:t>Split the data into training, validation, and testing sets</a:t>
          </a:r>
        </a:p>
      </dgm:t>
    </dgm:pt>
    <dgm:pt modelId="{5F2263EB-1F80-4F6D-9EF8-84824BBA7C8E}" type="parTrans" cxnId="{5700BB63-8ECE-443E-9FDB-37803CD5B517}">
      <dgm:prSet/>
      <dgm:spPr/>
      <dgm:t>
        <a:bodyPr/>
        <a:lstStyle/>
        <a:p>
          <a:endParaRPr lang="en-US"/>
        </a:p>
      </dgm:t>
    </dgm:pt>
    <dgm:pt modelId="{1C7B9676-F9AE-402D-A7A4-BA509F7492EA}" type="sibTrans" cxnId="{5700BB63-8ECE-443E-9FDB-37803CD5B517}">
      <dgm:prSet/>
      <dgm:spPr/>
      <dgm:t>
        <a:bodyPr/>
        <a:lstStyle/>
        <a:p>
          <a:endParaRPr lang="en-US"/>
        </a:p>
      </dgm:t>
    </dgm:pt>
    <dgm:pt modelId="{E32C0985-8A50-4978-BE69-A070032F2095}">
      <dgm:prSet/>
      <dgm:spPr/>
      <dgm:t>
        <a:bodyPr/>
        <a:lstStyle/>
        <a:p>
          <a:r>
            <a:rPr lang="en-US"/>
            <a:t>Use EarlyStopping and ModelCheckpoints to prevent overfitting and save the best model</a:t>
          </a:r>
        </a:p>
      </dgm:t>
    </dgm:pt>
    <dgm:pt modelId="{53CBBF60-3933-4374-9430-B7B64F54065D}" type="parTrans" cxnId="{4DE94C8F-A3CA-46A3-ACFA-49026D0B64B3}">
      <dgm:prSet/>
      <dgm:spPr/>
      <dgm:t>
        <a:bodyPr/>
        <a:lstStyle/>
        <a:p>
          <a:endParaRPr lang="en-US"/>
        </a:p>
      </dgm:t>
    </dgm:pt>
    <dgm:pt modelId="{5AAFC1C2-828D-43CB-9AF1-C1457BBC476B}" type="sibTrans" cxnId="{4DE94C8F-A3CA-46A3-ACFA-49026D0B64B3}">
      <dgm:prSet/>
      <dgm:spPr/>
      <dgm:t>
        <a:bodyPr/>
        <a:lstStyle/>
        <a:p>
          <a:endParaRPr lang="en-US"/>
        </a:p>
      </dgm:t>
    </dgm:pt>
    <dgm:pt modelId="{A4F86779-A826-4A37-A806-ACBED676DD8A}">
      <dgm:prSet/>
      <dgm:spPr/>
      <dgm:t>
        <a:bodyPr/>
        <a:lstStyle/>
        <a:p>
          <a:r>
            <a:rPr lang="en-US"/>
            <a:t>Perform hyperparameter tuning using techniques like grid search and random search</a:t>
          </a:r>
        </a:p>
      </dgm:t>
    </dgm:pt>
    <dgm:pt modelId="{481717BC-6C26-49F2-A4E5-65977BBF6E3C}" type="parTrans" cxnId="{70D08558-58F0-4FB2-BB43-729907E0D5C5}">
      <dgm:prSet/>
      <dgm:spPr/>
      <dgm:t>
        <a:bodyPr/>
        <a:lstStyle/>
        <a:p>
          <a:endParaRPr lang="en-US"/>
        </a:p>
      </dgm:t>
    </dgm:pt>
    <dgm:pt modelId="{304B1F6D-9393-4CD6-9919-C4CA9776D6BC}" type="sibTrans" cxnId="{70D08558-58F0-4FB2-BB43-729907E0D5C5}">
      <dgm:prSet/>
      <dgm:spPr/>
      <dgm:t>
        <a:bodyPr/>
        <a:lstStyle/>
        <a:p>
          <a:endParaRPr lang="en-US"/>
        </a:p>
      </dgm:t>
    </dgm:pt>
    <dgm:pt modelId="{6CA5DC43-B30E-5241-98E2-A9F373D0B5FD}" type="pres">
      <dgm:prSet presAssocID="{23D3FCB7-9E31-459B-92FD-4AB07A6F8AEA}" presName="Name0" presStyleCnt="0">
        <dgm:presLayoutVars>
          <dgm:dir/>
          <dgm:animLvl val="lvl"/>
          <dgm:resizeHandles val="exact"/>
        </dgm:presLayoutVars>
      </dgm:prSet>
      <dgm:spPr/>
    </dgm:pt>
    <dgm:pt modelId="{98B69571-0D86-8448-BCF2-EFDFB2B2E611}" type="pres">
      <dgm:prSet presAssocID="{2AFDE24B-F488-4900-A9E5-4F2F77E29F8B}" presName="linNode" presStyleCnt="0"/>
      <dgm:spPr/>
    </dgm:pt>
    <dgm:pt modelId="{F8297BEE-D822-F444-A609-B9BA5AB6090F}" type="pres">
      <dgm:prSet presAssocID="{2AFDE24B-F488-4900-A9E5-4F2F77E29F8B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BBE64F75-B9FE-9649-9EC3-3A60601C5519}" type="pres">
      <dgm:prSet presAssocID="{2AFDE24B-F488-4900-A9E5-4F2F77E29F8B}" presName="descendantText" presStyleLbl="alignNode1" presStyleIdx="0" presStyleCnt="3">
        <dgm:presLayoutVars>
          <dgm:bulletEnabled/>
        </dgm:presLayoutVars>
      </dgm:prSet>
      <dgm:spPr/>
    </dgm:pt>
    <dgm:pt modelId="{EB7E91E2-009B-1B4A-A52E-F222862FB0D4}" type="pres">
      <dgm:prSet presAssocID="{5E9E4686-ED0F-4B0E-BB4B-9FBEA843DA59}" presName="sp" presStyleCnt="0"/>
      <dgm:spPr/>
    </dgm:pt>
    <dgm:pt modelId="{7C1AAE34-A094-074E-B048-6448B70AD318}" type="pres">
      <dgm:prSet presAssocID="{1F158205-9257-4841-88B2-E1FCB1C1B716}" presName="linNode" presStyleCnt="0"/>
      <dgm:spPr/>
    </dgm:pt>
    <dgm:pt modelId="{48FBF39E-B3D2-464F-A81B-D9E98384A51D}" type="pres">
      <dgm:prSet presAssocID="{1F158205-9257-4841-88B2-E1FCB1C1B716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C28A9AEC-C160-5C44-AB86-B7629B8AB46C}" type="pres">
      <dgm:prSet presAssocID="{1F158205-9257-4841-88B2-E1FCB1C1B716}" presName="descendantText" presStyleLbl="alignNode1" presStyleIdx="1" presStyleCnt="3">
        <dgm:presLayoutVars>
          <dgm:bulletEnabled/>
        </dgm:presLayoutVars>
      </dgm:prSet>
      <dgm:spPr/>
    </dgm:pt>
    <dgm:pt modelId="{A8CE8A48-331F-614C-86EF-3D99FEB8520D}" type="pres">
      <dgm:prSet presAssocID="{FDFDFCC0-9E9F-4E05-94C8-8C56C03744F1}" presName="sp" presStyleCnt="0"/>
      <dgm:spPr/>
    </dgm:pt>
    <dgm:pt modelId="{0A554AB8-1CAA-C64A-82FC-C7249E95120C}" type="pres">
      <dgm:prSet presAssocID="{47B4F9F3-BBCA-4C46-8FDD-4D62E003702C}" presName="linNode" presStyleCnt="0"/>
      <dgm:spPr/>
    </dgm:pt>
    <dgm:pt modelId="{CFA42B9D-2D4D-2540-A951-B64EAAECAA42}" type="pres">
      <dgm:prSet presAssocID="{47B4F9F3-BBCA-4C46-8FDD-4D62E003702C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28952736-3B70-FD48-AC52-3FF4EA9E9E2B}" type="pres">
      <dgm:prSet presAssocID="{47B4F9F3-BBCA-4C46-8FDD-4D62E003702C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9B2EA90A-431E-40E7-A434-FF093772B3A9}" srcId="{47B4F9F3-BBCA-4C46-8FDD-4D62E003702C}" destId="{2BCBC865-BB67-44DB-B9F9-38A6C0DFE963}" srcOrd="0" destOrd="0" parTransId="{38AD0F03-6F99-491A-824C-AFD79118D0D5}" sibTransId="{1AE2964E-CD8B-435F-BB97-3A1C64EF8654}"/>
    <dgm:cxn modelId="{F50D9417-4AC3-417A-AE84-0FE0D4C92C3F}" srcId="{1F158205-9257-4841-88B2-E1FCB1C1B716}" destId="{530F061B-1D26-41D8-8D65-EAC3AA136F92}" srcOrd="0" destOrd="0" parTransId="{0C3C3225-6E6F-49BD-8147-CBD38560D762}" sibTransId="{FBD1636B-FE66-456D-A15A-9C1FFD3DB947}"/>
    <dgm:cxn modelId="{4155C818-F3FF-2847-92D3-826A417F51AB}" type="presOf" srcId="{59AF03DD-CA72-43A9-8882-84B963A32BDE}" destId="{BBE64F75-B9FE-9649-9EC3-3A60601C5519}" srcOrd="0" destOrd="0" presId="urn:microsoft.com/office/officeart/2016/7/layout/VerticalHollowActionList"/>
    <dgm:cxn modelId="{CC8A4C22-238C-9844-BCA8-6363E937D09F}" type="presOf" srcId="{2AFDE24B-F488-4900-A9E5-4F2F77E29F8B}" destId="{F8297BEE-D822-F444-A609-B9BA5AB6090F}" srcOrd="0" destOrd="0" presId="urn:microsoft.com/office/officeart/2016/7/layout/VerticalHollowActionList"/>
    <dgm:cxn modelId="{BE397D2C-B3B8-7246-B4C1-C9FD5E70E986}" type="presOf" srcId="{23D3FCB7-9E31-459B-92FD-4AB07A6F8AEA}" destId="{6CA5DC43-B30E-5241-98E2-A9F373D0B5FD}" srcOrd="0" destOrd="0" presId="urn:microsoft.com/office/officeart/2016/7/layout/VerticalHollowActionList"/>
    <dgm:cxn modelId="{ED9D302F-EAEC-455A-9616-6BB264A8ECD2}" srcId="{530F061B-1D26-41D8-8D65-EAC3AA136F92}" destId="{7C364739-AE15-4190-8A51-8FA6C1158C6D}" srcOrd="1" destOrd="0" parTransId="{B28D6584-E301-4568-A35A-C0D43377980C}" sibTransId="{1CC1D2A5-A346-4E9B-B29A-F9AE439060C9}"/>
    <dgm:cxn modelId="{92C57837-B55C-9043-A133-122DC143F1B9}" type="presOf" srcId="{530F061B-1D26-41D8-8D65-EAC3AA136F92}" destId="{C28A9AEC-C160-5C44-AB86-B7629B8AB46C}" srcOrd="0" destOrd="0" presId="urn:microsoft.com/office/officeart/2016/7/layout/VerticalHollowActionList"/>
    <dgm:cxn modelId="{FFEE4838-F634-CB44-A2C2-C861CD763D1F}" type="presOf" srcId="{941A4F46-EB14-494F-8582-32AD07712198}" destId="{BBE64F75-B9FE-9649-9EC3-3A60601C5519}" srcOrd="0" destOrd="2" presId="urn:microsoft.com/office/officeart/2016/7/layout/VerticalHollowActionList"/>
    <dgm:cxn modelId="{0F2B405C-0468-424B-A8A5-87D11426DA25}" srcId="{59AF03DD-CA72-43A9-8882-84B963A32BDE}" destId="{6F86358C-6F43-4ECD-BBFB-6A492FF5BF8B}" srcOrd="0" destOrd="0" parTransId="{ED30D768-5EA0-4A2C-AB3D-811C520C4AD6}" sibTransId="{F47F61F7-F045-456D-B15C-2A63EC67142E}"/>
    <dgm:cxn modelId="{29E88D5C-2134-E64A-B668-D16CCFB94BAC}" type="presOf" srcId="{2BCBC865-BB67-44DB-B9F9-38A6C0DFE963}" destId="{28952736-3B70-FD48-AC52-3FF4EA9E9E2B}" srcOrd="0" destOrd="0" presId="urn:microsoft.com/office/officeart/2016/7/layout/VerticalHollowActionList"/>
    <dgm:cxn modelId="{E5EBB462-ADEA-E140-91B8-84AAFF29435A}" type="presOf" srcId="{7C364739-AE15-4190-8A51-8FA6C1158C6D}" destId="{C28A9AEC-C160-5C44-AB86-B7629B8AB46C}" srcOrd="0" destOrd="2" presId="urn:microsoft.com/office/officeart/2016/7/layout/VerticalHollowActionList"/>
    <dgm:cxn modelId="{77A9F862-35BF-49FA-87FC-AA5F9724FE4E}" srcId="{23D3FCB7-9E31-459B-92FD-4AB07A6F8AEA}" destId="{47B4F9F3-BBCA-4C46-8FDD-4D62E003702C}" srcOrd="2" destOrd="0" parTransId="{FFA5744B-CC51-4051-8285-E61095CCA175}" sibTransId="{DF8A959E-BB7F-47B2-B5F7-C129B655989B}"/>
    <dgm:cxn modelId="{5700BB63-8ECE-443E-9FDB-37803CD5B517}" srcId="{2BCBC865-BB67-44DB-B9F9-38A6C0DFE963}" destId="{8F7E31E5-A66F-4FA7-B8AF-395AB0C84AE7}" srcOrd="0" destOrd="0" parTransId="{5F2263EB-1F80-4F6D-9EF8-84824BBA7C8E}" sibTransId="{1C7B9676-F9AE-402D-A7A4-BA509F7492EA}"/>
    <dgm:cxn modelId="{BD3CCA64-BE85-4BAD-BC87-0BA16CFECC74}" srcId="{530F061B-1D26-41D8-8D65-EAC3AA136F92}" destId="{6EDCA440-BB13-481C-A466-70354410BA91}" srcOrd="0" destOrd="0" parTransId="{6218B268-41D6-4AAD-BE5A-7ED2820735C7}" sibTransId="{86E23024-E374-44FD-B5AB-22A3071936B7}"/>
    <dgm:cxn modelId="{95B6CA44-1AB2-4398-9BE7-E1211DE5B215}" srcId="{2AFDE24B-F488-4900-A9E5-4F2F77E29F8B}" destId="{59AF03DD-CA72-43A9-8882-84B963A32BDE}" srcOrd="0" destOrd="0" parTransId="{5D68EE78-DD38-42F1-985E-1FE5EDEF56C6}" sibTransId="{86D8B971-1AD6-42EB-896E-AF424C1BC269}"/>
    <dgm:cxn modelId="{1110EA45-634F-2241-B711-5298B1DAD475}" type="presOf" srcId="{6EDCA440-BB13-481C-A466-70354410BA91}" destId="{C28A9AEC-C160-5C44-AB86-B7629B8AB46C}" srcOrd="0" destOrd="1" presId="urn:microsoft.com/office/officeart/2016/7/layout/VerticalHollowActionList"/>
    <dgm:cxn modelId="{7EC5D370-F1C6-4F53-A8EB-44097B89D4A9}" srcId="{530F061B-1D26-41D8-8D65-EAC3AA136F92}" destId="{073642DF-515D-4B4C-81BD-84D34CA0EE3E}" srcOrd="2" destOrd="0" parTransId="{CAE1AD37-2EBF-407F-80C3-DCDA5A18A291}" sibTransId="{B9D3C19D-4F08-4897-B819-92AB1B575163}"/>
    <dgm:cxn modelId="{D0B7DE76-15A9-422A-9A8D-01E277EA67A8}" srcId="{59AF03DD-CA72-43A9-8882-84B963A32BDE}" destId="{EB35DD38-BDE0-4C09-BC59-18223255F32D}" srcOrd="3" destOrd="0" parTransId="{4A0635C9-2D01-40F2-BA73-5539BB0CE2B2}" sibTransId="{236F44B4-1581-4488-BD30-A9D530D4611F}"/>
    <dgm:cxn modelId="{8E7B1478-4D6F-4150-8A82-8DF7543377EB}" srcId="{59AF03DD-CA72-43A9-8882-84B963A32BDE}" destId="{941A4F46-EB14-494F-8582-32AD07712198}" srcOrd="1" destOrd="0" parTransId="{F34B22F9-DCB4-4E5F-859E-DC62230B560F}" sibTransId="{C3C9B699-32AE-41BF-A053-B9ADC56EFB68}"/>
    <dgm:cxn modelId="{70D08558-58F0-4FB2-BB43-729907E0D5C5}" srcId="{2BCBC865-BB67-44DB-B9F9-38A6C0DFE963}" destId="{A4F86779-A826-4A37-A806-ACBED676DD8A}" srcOrd="2" destOrd="0" parTransId="{481717BC-6C26-49F2-A4E5-65977BBF6E3C}" sibTransId="{304B1F6D-9393-4CD6-9919-C4CA9776D6BC}"/>
    <dgm:cxn modelId="{6979C159-3DD6-4348-A746-8958CDE16170}" type="presOf" srcId="{1F158205-9257-4841-88B2-E1FCB1C1B716}" destId="{48FBF39E-B3D2-464F-A81B-D9E98384A51D}" srcOrd="0" destOrd="0" presId="urn:microsoft.com/office/officeart/2016/7/layout/VerticalHollowActionList"/>
    <dgm:cxn modelId="{A6052185-6C89-8447-8DF1-539D96AAC9F4}" type="presOf" srcId="{6F86358C-6F43-4ECD-BBFB-6A492FF5BF8B}" destId="{BBE64F75-B9FE-9649-9EC3-3A60601C5519}" srcOrd="0" destOrd="1" presId="urn:microsoft.com/office/officeart/2016/7/layout/VerticalHollowActionList"/>
    <dgm:cxn modelId="{3F58D088-32C8-2849-BB5D-043AC1DEFCA1}" type="presOf" srcId="{47B4F9F3-BBCA-4C46-8FDD-4D62E003702C}" destId="{CFA42B9D-2D4D-2540-A951-B64EAAECAA42}" srcOrd="0" destOrd="0" presId="urn:microsoft.com/office/officeart/2016/7/layout/VerticalHollowActionList"/>
    <dgm:cxn modelId="{83BE5089-C743-438A-B2D4-889C3F82C221}" srcId="{59AF03DD-CA72-43A9-8882-84B963A32BDE}" destId="{D69CCCA5-8EDE-410C-848C-E962292B08FD}" srcOrd="2" destOrd="0" parTransId="{33829080-CD36-4F1F-90BA-8E66A0C933FD}" sibTransId="{199F1F3B-850B-4ADC-B8CB-9C0F4FA294C2}"/>
    <dgm:cxn modelId="{E0962C8B-23F9-A942-B883-951AAAB95692}" type="presOf" srcId="{8F7E31E5-A66F-4FA7-B8AF-395AB0C84AE7}" destId="{28952736-3B70-FD48-AC52-3FF4EA9E9E2B}" srcOrd="0" destOrd="1" presId="urn:microsoft.com/office/officeart/2016/7/layout/VerticalHollowActionList"/>
    <dgm:cxn modelId="{4DE94C8F-A3CA-46A3-ACFA-49026D0B64B3}" srcId="{2BCBC865-BB67-44DB-B9F9-38A6C0DFE963}" destId="{E32C0985-8A50-4978-BE69-A070032F2095}" srcOrd="1" destOrd="0" parTransId="{53CBBF60-3933-4374-9430-B7B64F54065D}" sibTransId="{5AAFC1C2-828D-43CB-9AF1-C1457BBC476B}"/>
    <dgm:cxn modelId="{C27CF895-745E-7741-911D-73BB63769D0C}" type="presOf" srcId="{073642DF-515D-4B4C-81BD-84D34CA0EE3E}" destId="{C28A9AEC-C160-5C44-AB86-B7629B8AB46C}" srcOrd="0" destOrd="3" presId="urn:microsoft.com/office/officeart/2016/7/layout/VerticalHollowActionList"/>
    <dgm:cxn modelId="{D9BB9DB4-B1BB-4682-948C-936EDF78AA70}" srcId="{23D3FCB7-9E31-459B-92FD-4AB07A6F8AEA}" destId="{2AFDE24B-F488-4900-A9E5-4F2F77E29F8B}" srcOrd="0" destOrd="0" parTransId="{DD8BA84A-BBA0-4376-950F-6044D1E01495}" sibTransId="{5E9E4686-ED0F-4B0E-BB4B-9FBEA843DA59}"/>
    <dgm:cxn modelId="{193980BB-B662-B749-B3C0-E9E639AD95D1}" type="presOf" srcId="{D69CCCA5-8EDE-410C-848C-E962292B08FD}" destId="{BBE64F75-B9FE-9649-9EC3-3A60601C5519}" srcOrd="0" destOrd="3" presId="urn:microsoft.com/office/officeart/2016/7/layout/VerticalHollowActionList"/>
    <dgm:cxn modelId="{F977B9C5-CC65-9F4E-8377-8A62991EF38D}" type="presOf" srcId="{E32C0985-8A50-4978-BE69-A070032F2095}" destId="{28952736-3B70-FD48-AC52-3FF4EA9E9E2B}" srcOrd="0" destOrd="2" presId="urn:microsoft.com/office/officeart/2016/7/layout/VerticalHollowActionList"/>
    <dgm:cxn modelId="{31FD1DD8-5C19-1F4A-8566-DF40CC55AC21}" type="presOf" srcId="{A4F86779-A826-4A37-A806-ACBED676DD8A}" destId="{28952736-3B70-FD48-AC52-3FF4EA9E9E2B}" srcOrd="0" destOrd="3" presId="urn:microsoft.com/office/officeart/2016/7/layout/VerticalHollowActionList"/>
    <dgm:cxn modelId="{97A845E5-6E7B-4301-8416-D08022AB236B}" srcId="{23D3FCB7-9E31-459B-92FD-4AB07A6F8AEA}" destId="{1F158205-9257-4841-88B2-E1FCB1C1B716}" srcOrd="1" destOrd="0" parTransId="{1C9CAF14-207E-401E-88C3-45909565E9EF}" sibTransId="{FDFDFCC0-9E9F-4E05-94C8-8C56C03744F1}"/>
    <dgm:cxn modelId="{243F1AF4-8E6F-ED45-AA88-3751E9827728}" type="presOf" srcId="{EB35DD38-BDE0-4C09-BC59-18223255F32D}" destId="{BBE64F75-B9FE-9649-9EC3-3A60601C5519}" srcOrd="0" destOrd="4" presId="urn:microsoft.com/office/officeart/2016/7/layout/VerticalHollowActionList"/>
    <dgm:cxn modelId="{A0C4E7FD-F333-2249-B169-35237053D29F}" type="presParOf" srcId="{6CA5DC43-B30E-5241-98E2-A9F373D0B5FD}" destId="{98B69571-0D86-8448-BCF2-EFDFB2B2E611}" srcOrd="0" destOrd="0" presId="urn:microsoft.com/office/officeart/2016/7/layout/VerticalHollowActionList"/>
    <dgm:cxn modelId="{A58124C3-8BC5-404A-A6AC-F0F0150E38F8}" type="presParOf" srcId="{98B69571-0D86-8448-BCF2-EFDFB2B2E611}" destId="{F8297BEE-D822-F444-A609-B9BA5AB6090F}" srcOrd="0" destOrd="0" presId="urn:microsoft.com/office/officeart/2016/7/layout/VerticalHollowActionList"/>
    <dgm:cxn modelId="{CE185EBD-0890-564E-A630-545196D6A97F}" type="presParOf" srcId="{98B69571-0D86-8448-BCF2-EFDFB2B2E611}" destId="{BBE64F75-B9FE-9649-9EC3-3A60601C5519}" srcOrd="1" destOrd="0" presId="urn:microsoft.com/office/officeart/2016/7/layout/VerticalHollowActionList"/>
    <dgm:cxn modelId="{D1613DFA-B378-CD49-92E9-A546304F4A7E}" type="presParOf" srcId="{6CA5DC43-B30E-5241-98E2-A9F373D0B5FD}" destId="{EB7E91E2-009B-1B4A-A52E-F222862FB0D4}" srcOrd="1" destOrd="0" presId="urn:microsoft.com/office/officeart/2016/7/layout/VerticalHollowActionList"/>
    <dgm:cxn modelId="{10C49568-342D-CD4F-A9F8-C8661E5AC640}" type="presParOf" srcId="{6CA5DC43-B30E-5241-98E2-A9F373D0B5FD}" destId="{7C1AAE34-A094-074E-B048-6448B70AD318}" srcOrd="2" destOrd="0" presId="urn:microsoft.com/office/officeart/2016/7/layout/VerticalHollowActionList"/>
    <dgm:cxn modelId="{048488DE-4CE4-E64E-B8EB-89659CE1FE70}" type="presParOf" srcId="{7C1AAE34-A094-074E-B048-6448B70AD318}" destId="{48FBF39E-B3D2-464F-A81B-D9E98384A51D}" srcOrd="0" destOrd="0" presId="urn:microsoft.com/office/officeart/2016/7/layout/VerticalHollowActionList"/>
    <dgm:cxn modelId="{D9977957-868B-1447-B87C-652ECEBB51EB}" type="presParOf" srcId="{7C1AAE34-A094-074E-B048-6448B70AD318}" destId="{C28A9AEC-C160-5C44-AB86-B7629B8AB46C}" srcOrd="1" destOrd="0" presId="urn:microsoft.com/office/officeart/2016/7/layout/VerticalHollowActionList"/>
    <dgm:cxn modelId="{D36899D4-AA97-EE4C-862A-5EA752F0D0B0}" type="presParOf" srcId="{6CA5DC43-B30E-5241-98E2-A9F373D0B5FD}" destId="{A8CE8A48-331F-614C-86EF-3D99FEB8520D}" srcOrd="3" destOrd="0" presId="urn:microsoft.com/office/officeart/2016/7/layout/VerticalHollowActionList"/>
    <dgm:cxn modelId="{4625B1B2-A144-B041-96B7-5216DEFB75A2}" type="presParOf" srcId="{6CA5DC43-B30E-5241-98E2-A9F373D0B5FD}" destId="{0A554AB8-1CAA-C64A-82FC-C7249E95120C}" srcOrd="4" destOrd="0" presId="urn:microsoft.com/office/officeart/2016/7/layout/VerticalHollowActionList"/>
    <dgm:cxn modelId="{78055093-E0EC-D647-907A-F71FE02D080D}" type="presParOf" srcId="{0A554AB8-1CAA-C64A-82FC-C7249E95120C}" destId="{CFA42B9D-2D4D-2540-A951-B64EAAECAA42}" srcOrd="0" destOrd="0" presId="urn:microsoft.com/office/officeart/2016/7/layout/VerticalHollowActionList"/>
    <dgm:cxn modelId="{99ECC5ED-3C87-E945-97B7-C4971E31DBA8}" type="presParOf" srcId="{0A554AB8-1CAA-C64A-82FC-C7249E95120C}" destId="{28952736-3B70-FD48-AC52-3FF4EA9E9E2B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F0C741-8038-4D95-A7D9-30931CA97B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9179F6B-DE84-4F6B-9EB1-1742FA120DEF}">
      <dgm:prSet/>
      <dgm:spPr/>
      <dgm:t>
        <a:bodyPr/>
        <a:lstStyle/>
        <a:p>
          <a:r>
            <a:rPr lang="en-US"/>
            <a:t>Conducted extensive data analysis and visualization</a:t>
          </a:r>
        </a:p>
      </dgm:t>
    </dgm:pt>
    <dgm:pt modelId="{756964FF-2C8C-491E-9716-B34E497ADCF6}" type="parTrans" cxnId="{964ABE84-8491-4359-A4E6-435CAE39C555}">
      <dgm:prSet/>
      <dgm:spPr/>
      <dgm:t>
        <a:bodyPr/>
        <a:lstStyle/>
        <a:p>
          <a:endParaRPr lang="en-US"/>
        </a:p>
      </dgm:t>
    </dgm:pt>
    <dgm:pt modelId="{6884D340-8528-4960-AAD6-FF03D389E73B}" type="sibTrans" cxnId="{964ABE84-8491-4359-A4E6-435CAE39C555}">
      <dgm:prSet/>
      <dgm:spPr/>
      <dgm:t>
        <a:bodyPr/>
        <a:lstStyle/>
        <a:p>
          <a:endParaRPr lang="en-US"/>
        </a:p>
      </dgm:t>
    </dgm:pt>
    <dgm:pt modelId="{70EFD44D-EAC1-4285-B806-BF677F4CC63F}">
      <dgm:prSet/>
      <dgm:spPr/>
      <dgm:t>
        <a:bodyPr/>
        <a:lstStyle/>
        <a:p>
          <a:r>
            <a:rPr lang="en-US"/>
            <a:t>Geospatial analysis of pickup and dropoff locations</a:t>
          </a:r>
        </a:p>
      </dgm:t>
    </dgm:pt>
    <dgm:pt modelId="{E5AD10F8-EF9F-43DF-B4A2-ABBE1A5E857A}" type="parTrans" cxnId="{A0D611D0-754F-406E-B50F-AA3B744CEAE5}">
      <dgm:prSet/>
      <dgm:spPr/>
      <dgm:t>
        <a:bodyPr/>
        <a:lstStyle/>
        <a:p>
          <a:endParaRPr lang="en-US"/>
        </a:p>
      </dgm:t>
    </dgm:pt>
    <dgm:pt modelId="{F04EDF53-E36B-40D5-93CE-468A6870FAA2}" type="sibTrans" cxnId="{A0D611D0-754F-406E-B50F-AA3B744CEAE5}">
      <dgm:prSet/>
      <dgm:spPr/>
      <dgm:t>
        <a:bodyPr/>
        <a:lstStyle/>
        <a:p>
          <a:endParaRPr lang="en-US"/>
        </a:p>
      </dgm:t>
    </dgm:pt>
    <dgm:pt modelId="{1454A85D-5484-4BBF-9253-C3C5D4F125AB}">
      <dgm:prSet/>
      <dgm:spPr/>
      <dgm:t>
        <a:bodyPr/>
        <a:lstStyle/>
        <a:p>
          <a:r>
            <a:rPr lang="en-US"/>
            <a:t>Distribution of trip distances, durations, and fares</a:t>
          </a:r>
        </a:p>
      </dgm:t>
    </dgm:pt>
    <dgm:pt modelId="{4B997539-D602-4AF4-9525-542924BB6B08}" type="parTrans" cxnId="{5450936B-5271-4073-BE92-016C7A247A39}">
      <dgm:prSet/>
      <dgm:spPr/>
      <dgm:t>
        <a:bodyPr/>
        <a:lstStyle/>
        <a:p>
          <a:endParaRPr lang="en-US"/>
        </a:p>
      </dgm:t>
    </dgm:pt>
    <dgm:pt modelId="{367F79C0-D905-44AD-988E-055E2C3611DF}" type="sibTrans" cxnId="{5450936B-5271-4073-BE92-016C7A247A39}">
      <dgm:prSet/>
      <dgm:spPr/>
      <dgm:t>
        <a:bodyPr/>
        <a:lstStyle/>
        <a:p>
          <a:endParaRPr lang="en-US"/>
        </a:p>
      </dgm:t>
    </dgm:pt>
    <dgm:pt modelId="{5DF7105D-B4D9-452D-B9BA-0EBA521D62C6}">
      <dgm:prSet/>
      <dgm:spPr/>
      <dgm:t>
        <a:bodyPr/>
        <a:lstStyle/>
        <a:p>
          <a:r>
            <a:rPr lang="en-US"/>
            <a:t>Relationship between passenger count and trip characteristics</a:t>
          </a:r>
        </a:p>
      </dgm:t>
    </dgm:pt>
    <dgm:pt modelId="{F4C50224-DDD3-4F1B-BFAC-3AA8490C0989}" type="parTrans" cxnId="{1FC71A2A-C650-4F48-98E5-38B3FCB9B587}">
      <dgm:prSet/>
      <dgm:spPr/>
      <dgm:t>
        <a:bodyPr/>
        <a:lstStyle/>
        <a:p>
          <a:endParaRPr lang="en-US"/>
        </a:p>
      </dgm:t>
    </dgm:pt>
    <dgm:pt modelId="{561F8C7A-8EA5-4E54-9DA3-52AA89F3A49F}" type="sibTrans" cxnId="{1FC71A2A-C650-4F48-98E5-38B3FCB9B587}">
      <dgm:prSet/>
      <dgm:spPr/>
      <dgm:t>
        <a:bodyPr/>
        <a:lstStyle/>
        <a:p>
          <a:endParaRPr lang="en-US"/>
        </a:p>
      </dgm:t>
    </dgm:pt>
    <dgm:pt modelId="{E46933C8-9C82-4C03-8222-92E5C88D9D45}">
      <dgm:prSet/>
      <dgm:spPr/>
      <dgm:t>
        <a:bodyPr/>
        <a:lstStyle/>
        <a:p>
          <a:r>
            <a:rPr lang="en-US"/>
            <a:t>Evaluated the model using various performance metrics</a:t>
          </a:r>
        </a:p>
      </dgm:t>
    </dgm:pt>
    <dgm:pt modelId="{A7CEA065-D430-4661-B081-E8760D8406BD}" type="parTrans" cxnId="{A2258102-3845-41AD-A5A7-821F63DECA7F}">
      <dgm:prSet/>
      <dgm:spPr/>
      <dgm:t>
        <a:bodyPr/>
        <a:lstStyle/>
        <a:p>
          <a:endParaRPr lang="en-US"/>
        </a:p>
      </dgm:t>
    </dgm:pt>
    <dgm:pt modelId="{F1339DF5-9720-4210-865E-E197BFF3F34E}" type="sibTrans" cxnId="{A2258102-3845-41AD-A5A7-821F63DECA7F}">
      <dgm:prSet/>
      <dgm:spPr/>
      <dgm:t>
        <a:bodyPr/>
        <a:lstStyle/>
        <a:p>
          <a:endParaRPr lang="en-US"/>
        </a:p>
      </dgm:t>
    </dgm:pt>
    <dgm:pt modelId="{03EE719C-F415-435A-A6AC-9CFE567912C2}">
      <dgm:prSet/>
      <dgm:spPr/>
      <dgm:t>
        <a:bodyPr/>
        <a:lstStyle/>
        <a:p>
          <a:r>
            <a:rPr lang="en-US"/>
            <a:t>Mean Squared Error (MSE) and Root Mean Squared Error (RMSE)</a:t>
          </a:r>
        </a:p>
      </dgm:t>
    </dgm:pt>
    <dgm:pt modelId="{AE50287E-FD8A-4EA4-9600-F47F205BAB75}" type="parTrans" cxnId="{50D839FE-1545-4856-93BE-318A5E8550D4}">
      <dgm:prSet/>
      <dgm:spPr/>
      <dgm:t>
        <a:bodyPr/>
        <a:lstStyle/>
        <a:p>
          <a:endParaRPr lang="en-US"/>
        </a:p>
      </dgm:t>
    </dgm:pt>
    <dgm:pt modelId="{49F87FBE-DC14-4EA5-8EE4-B586689B1D9B}" type="sibTrans" cxnId="{50D839FE-1545-4856-93BE-318A5E8550D4}">
      <dgm:prSet/>
      <dgm:spPr/>
      <dgm:t>
        <a:bodyPr/>
        <a:lstStyle/>
        <a:p>
          <a:endParaRPr lang="en-US"/>
        </a:p>
      </dgm:t>
    </dgm:pt>
    <dgm:pt modelId="{88A2ADBA-FF2C-4B3B-8E05-FA8866AD8C6B}">
      <dgm:prSet/>
      <dgm:spPr/>
      <dgm:t>
        <a:bodyPr/>
        <a:lstStyle/>
        <a:p>
          <a:r>
            <a:rPr lang="en-US"/>
            <a:t>Mean Absolute Error (MAE) and R-squared (R²) score</a:t>
          </a:r>
        </a:p>
      </dgm:t>
    </dgm:pt>
    <dgm:pt modelId="{3D38BB28-6E44-4611-87BE-94DA10B95937}" type="parTrans" cxnId="{F263F306-1A95-4B60-B882-0C62AA5020F9}">
      <dgm:prSet/>
      <dgm:spPr/>
      <dgm:t>
        <a:bodyPr/>
        <a:lstStyle/>
        <a:p>
          <a:endParaRPr lang="en-US"/>
        </a:p>
      </dgm:t>
    </dgm:pt>
    <dgm:pt modelId="{A546547F-F8C4-4C63-867E-2ADB24C9CAFC}" type="sibTrans" cxnId="{F263F306-1A95-4B60-B882-0C62AA5020F9}">
      <dgm:prSet/>
      <dgm:spPr/>
      <dgm:t>
        <a:bodyPr/>
        <a:lstStyle/>
        <a:p>
          <a:endParaRPr lang="en-US"/>
        </a:p>
      </dgm:t>
    </dgm:pt>
    <dgm:pt modelId="{CE6E2386-C482-4404-8415-E72537DB9850}">
      <dgm:prSet/>
      <dgm:spPr/>
      <dgm:t>
        <a:bodyPr/>
        <a:lstStyle/>
        <a:p>
          <a:r>
            <a:rPr lang="en-US"/>
            <a:t>Cross-validation techniques to assess model robustness</a:t>
          </a:r>
        </a:p>
      </dgm:t>
    </dgm:pt>
    <dgm:pt modelId="{C6FC45D5-4296-4505-91B1-2DC10E70772B}" type="parTrans" cxnId="{13199B52-B438-431C-9D06-2C1A95149350}">
      <dgm:prSet/>
      <dgm:spPr/>
      <dgm:t>
        <a:bodyPr/>
        <a:lstStyle/>
        <a:p>
          <a:endParaRPr lang="en-US"/>
        </a:p>
      </dgm:t>
    </dgm:pt>
    <dgm:pt modelId="{B1D8047D-FFB1-4A35-87D2-62D6EB0F388A}" type="sibTrans" cxnId="{13199B52-B438-431C-9D06-2C1A95149350}">
      <dgm:prSet/>
      <dgm:spPr/>
      <dgm:t>
        <a:bodyPr/>
        <a:lstStyle/>
        <a:p>
          <a:endParaRPr lang="en-US"/>
        </a:p>
      </dgm:t>
    </dgm:pt>
    <dgm:pt modelId="{B0B85A51-159A-4B26-ACF7-14B62388FC8E}">
      <dgm:prSet/>
      <dgm:spPr/>
      <dgm:t>
        <a:bodyPr/>
        <a:lstStyle/>
        <a:p>
          <a:r>
            <a:rPr lang="en-US"/>
            <a:t>Compared the proposed model with baseline models</a:t>
          </a:r>
        </a:p>
      </dgm:t>
    </dgm:pt>
    <dgm:pt modelId="{897AB053-A72D-4FC7-80F6-560EF92D8FDF}" type="parTrans" cxnId="{FBC5C9A3-6316-4726-A84D-7A7812F40F44}">
      <dgm:prSet/>
      <dgm:spPr/>
      <dgm:t>
        <a:bodyPr/>
        <a:lstStyle/>
        <a:p>
          <a:endParaRPr lang="en-US"/>
        </a:p>
      </dgm:t>
    </dgm:pt>
    <dgm:pt modelId="{F63074FF-4391-4460-A891-54EE05DF846D}" type="sibTrans" cxnId="{FBC5C9A3-6316-4726-A84D-7A7812F40F44}">
      <dgm:prSet/>
      <dgm:spPr/>
      <dgm:t>
        <a:bodyPr/>
        <a:lstStyle/>
        <a:p>
          <a:endParaRPr lang="en-US"/>
        </a:p>
      </dgm:t>
    </dgm:pt>
    <dgm:pt modelId="{43A32B00-5867-4A48-B074-68F513240B8A}">
      <dgm:prSet/>
      <dgm:spPr/>
      <dgm:t>
        <a:bodyPr/>
        <a:lstStyle/>
        <a:p>
          <a:r>
            <a:rPr lang="en-US"/>
            <a:t>Linear Regression, Decision Trees, and Ensemble methods</a:t>
          </a:r>
        </a:p>
      </dgm:t>
    </dgm:pt>
    <dgm:pt modelId="{6340F2A6-EADB-497F-92BF-236AF8696AAB}" type="parTrans" cxnId="{8535F003-D3B7-4B9B-9C8B-017A740E3D8B}">
      <dgm:prSet/>
      <dgm:spPr/>
      <dgm:t>
        <a:bodyPr/>
        <a:lstStyle/>
        <a:p>
          <a:endParaRPr lang="en-US"/>
        </a:p>
      </dgm:t>
    </dgm:pt>
    <dgm:pt modelId="{FDB58075-BBF6-46B7-8525-B44498CB8EA0}" type="sibTrans" cxnId="{8535F003-D3B7-4B9B-9C8B-017A740E3D8B}">
      <dgm:prSet/>
      <dgm:spPr/>
      <dgm:t>
        <a:bodyPr/>
        <a:lstStyle/>
        <a:p>
          <a:endParaRPr lang="en-US"/>
        </a:p>
      </dgm:t>
    </dgm:pt>
    <dgm:pt modelId="{57C6C85A-C5D3-4E47-8249-94824AFDEF61}">
      <dgm:prSet/>
      <dgm:spPr/>
      <dgm:t>
        <a:bodyPr/>
        <a:lstStyle/>
        <a:p>
          <a:r>
            <a:rPr lang="en-US"/>
            <a:t>Demonstrated superior performance of the deep learning approach</a:t>
          </a:r>
        </a:p>
      </dgm:t>
    </dgm:pt>
    <dgm:pt modelId="{AF03A4D3-62FE-4F9D-9BD5-58F8DF010376}" type="parTrans" cxnId="{63EC5C1B-E154-4ED0-A498-14144FF506B1}">
      <dgm:prSet/>
      <dgm:spPr/>
      <dgm:t>
        <a:bodyPr/>
        <a:lstStyle/>
        <a:p>
          <a:endParaRPr lang="en-US"/>
        </a:p>
      </dgm:t>
    </dgm:pt>
    <dgm:pt modelId="{55A2B992-DCDC-4948-8696-4EA26944E58A}" type="sibTrans" cxnId="{63EC5C1B-E154-4ED0-A498-14144FF506B1}">
      <dgm:prSet/>
      <dgm:spPr/>
      <dgm:t>
        <a:bodyPr/>
        <a:lstStyle/>
        <a:p>
          <a:endParaRPr lang="en-US"/>
        </a:p>
      </dgm:t>
    </dgm:pt>
    <dgm:pt modelId="{45843D35-9906-4289-9CCA-0910BB6ECE3E}">
      <dgm:prSet/>
      <dgm:spPr/>
      <dgm:t>
        <a:bodyPr/>
        <a:lstStyle/>
        <a:p>
          <a:r>
            <a:rPr lang="en-US"/>
            <a:t>Achieved promising results on the validation set</a:t>
          </a:r>
        </a:p>
      </dgm:t>
    </dgm:pt>
    <dgm:pt modelId="{C739A8AE-456B-4CB2-8D0E-DB00EED2EA3F}" type="parTrans" cxnId="{3D567940-0511-4767-84E3-410B37995E9F}">
      <dgm:prSet/>
      <dgm:spPr/>
      <dgm:t>
        <a:bodyPr/>
        <a:lstStyle/>
        <a:p>
          <a:endParaRPr lang="en-US"/>
        </a:p>
      </dgm:t>
    </dgm:pt>
    <dgm:pt modelId="{BF52B182-DB7B-4D3F-9D5F-FBE4725DB584}" type="sibTrans" cxnId="{3D567940-0511-4767-84E3-410B37995E9F}">
      <dgm:prSet/>
      <dgm:spPr/>
      <dgm:t>
        <a:bodyPr/>
        <a:lstStyle/>
        <a:p>
          <a:endParaRPr lang="en-US"/>
        </a:p>
      </dgm:t>
    </dgm:pt>
    <dgm:pt modelId="{3FF147C1-0C3B-4B2B-8788-877BADE47C0D}">
      <dgm:prSet/>
      <dgm:spPr/>
      <dgm:t>
        <a:bodyPr/>
        <a:lstStyle/>
        <a:p>
          <a:r>
            <a:rPr lang="en-US"/>
            <a:t>MSE: 138385.4677</a:t>
          </a:r>
        </a:p>
      </dgm:t>
    </dgm:pt>
    <dgm:pt modelId="{3D97BE91-FAA4-4984-A432-77C0E50D7A6C}" type="parTrans" cxnId="{DD2B7591-91CB-42E3-B2A8-AF7350075C38}">
      <dgm:prSet/>
      <dgm:spPr/>
      <dgm:t>
        <a:bodyPr/>
        <a:lstStyle/>
        <a:p>
          <a:endParaRPr lang="en-US"/>
        </a:p>
      </dgm:t>
    </dgm:pt>
    <dgm:pt modelId="{72E1998F-9F6E-42CD-8994-E77628151A7B}" type="sibTrans" cxnId="{DD2B7591-91CB-42E3-B2A8-AF7350075C38}">
      <dgm:prSet/>
      <dgm:spPr/>
      <dgm:t>
        <a:bodyPr/>
        <a:lstStyle/>
        <a:p>
          <a:endParaRPr lang="en-US"/>
        </a:p>
      </dgm:t>
    </dgm:pt>
    <dgm:pt modelId="{0295B706-9171-4DD0-9762-053D38A1521F}">
      <dgm:prSet/>
      <dgm:spPr/>
      <dgm:t>
        <a:bodyPr/>
        <a:lstStyle/>
        <a:p>
          <a:r>
            <a:rPr lang="en-US"/>
            <a:t>RMSE: 372.002 (in seconds)</a:t>
          </a:r>
        </a:p>
      </dgm:t>
    </dgm:pt>
    <dgm:pt modelId="{BFEA9FB6-B7BB-4D83-9A6E-462E25700E9B}" type="parTrans" cxnId="{7E9995A9-B8E2-4782-BE15-589552B4228A}">
      <dgm:prSet/>
      <dgm:spPr/>
      <dgm:t>
        <a:bodyPr/>
        <a:lstStyle/>
        <a:p>
          <a:endParaRPr lang="en-US"/>
        </a:p>
      </dgm:t>
    </dgm:pt>
    <dgm:pt modelId="{EADFFEFE-446F-4634-89BC-03BDD63D2AED}" type="sibTrans" cxnId="{7E9995A9-B8E2-4782-BE15-589552B4228A}">
      <dgm:prSet/>
      <dgm:spPr/>
      <dgm:t>
        <a:bodyPr/>
        <a:lstStyle/>
        <a:p>
          <a:endParaRPr lang="en-US"/>
        </a:p>
      </dgm:t>
    </dgm:pt>
    <dgm:pt modelId="{BD6A61A0-6161-4727-8D59-0B0147ABFC4C}">
      <dgm:prSet/>
      <dgm:spPr/>
      <dgm:t>
        <a:bodyPr/>
        <a:lstStyle/>
        <a:p>
          <a:r>
            <a:rPr lang="en-US"/>
            <a:t>Identified areas for further improvement and refinement</a:t>
          </a:r>
        </a:p>
      </dgm:t>
    </dgm:pt>
    <dgm:pt modelId="{77CCA519-A012-4396-B5EF-65F114264803}" type="parTrans" cxnId="{0D737FE7-E799-42DB-BC8B-5C7A9772CE08}">
      <dgm:prSet/>
      <dgm:spPr/>
      <dgm:t>
        <a:bodyPr/>
        <a:lstStyle/>
        <a:p>
          <a:endParaRPr lang="en-US"/>
        </a:p>
      </dgm:t>
    </dgm:pt>
    <dgm:pt modelId="{2C037B16-6913-45B5-8367-4005B23E8AA9}" type="sibTrans" cxnId="{0D737FE7-E799-42DB-BC8B-5C7A9772CE08}">
      <dgm:prSet/>
      <dgm:spPr/>
      <dgm:t>
        <a:bodyPr/>
        <a:lstStyle/>
        <a:p>
          <a:endParaRPr lang="en-US"/>
        </a:p>
      </dgm:t>
    </dgm:pt>
    <dgm:pt modelId="{2CAEC10B-22F8-45C9-9B85-E0BEA26CE3BA}">
      <dgm:prSet/>
      <dgm:spPr/>
      <dgm:t>
        <a:bodyPr/>
        <a:lstStyle/>
        <a:p>
          <a:r>
            <a:rPr lang="en-US"/>
            <a:t>Incorporation of additional data sources and real-time information</a:t>
          </a:r>
        </a:p>
      </dgm:t>
    </dgm:pt>
    <dgm:pt modelId="{31849071-D4F7-47C2-A0DE-B343E8D83F47}" type="parTrans" cxnId="{CCC177F0-ECC5-456D-9F5F-F4582DB3E603}">
      <dgm:prSet/>
      <dgm:spPr/>
      <dgm:t>
        <a:bodyPr/>
        <a:lstStyle/>
        <a:p>
          <a:endParaRPr lang="en-US"/>
        </a:p>
      </dgm:t>
    </dgm:pt>
    <dgm:pt modelId="{3A3C062A-23E5-4C30-9985-B969898AE4A0}" type="sibTrans" cxnId="{CCC177F0-ECC5-456D-9F5F-F4582DB3E603}">
      <dgm:prSet/>
      <dgm:spPr/>
      <dgm:t>
        <a:bodyPr/>
        <a:lstStyle/>
        <a:p>
          <a:endParaRPr lang="en-US"/>
        </a:p>
      </dgm:t>
    </dgm:pt>
    <dgm:pt modelId="{4A5F1B4A-2B66-4214-B9B3-CA6BF9AC253F}">
      <dgm:prSet/>
      <dgm:spPr/>
      <dgm:t>
        <a:bodyPr/>
        <a:lstStyle/>
        <a:p>
          <a:r>
            <a:rPr lang="en-US"/>
            <a:t>Exploration of more advanced architectures and techniques</a:t>
          </a:r>
        </a:p>
      </dgm:t>
    </dgm:pt>
    <dgm:pt modelId="{95DCC1CF-52DE-4AD7-9454-500B2DF8C55B}" type="parTrans" cxnId="{D62D33B5-2D4D-4931-8F65-4706F443D8BF}">
      <dgm:prSet/>
      <dgm:spPr/>
      <dgm:t>
        <a:bodyPr/>
        <a:lstStyle/>
        <a:p>
          <a:endParaRPr lang="en-US"/>
        </a:p>
      </dgm:t>
    </dgm:pt>
    <dgm:pt modelId="{C07E1BA3-89FC-4C5D-96D5-7E06969CC7AB}" type="sibTrans" cxnId="{D62D33B5-2D4D-4931-8F65-4706F443D8BF}">
      <dgm:prSet/>
      <dgm:spPr/>
      <dgm:t>
        <a:bodyPr/>
        <a:lstStyle/>
        <a:p>
          <a:endParaRPr lang="en-US"/>
        </a:p>
      </dgm:t>
    </dgm:pt>
    <dgm:pt modelId="{96C54832-60AC-4AD8-8A14-1E1CA2F58AFF}" type="pres">
      <dgm:prSet presAssocID="{47F0C741-8038-4D95-A7D9-30931CA97B37}" presName="root" presStyleCnt="0">
        <dgm:presLayoutVars>
          <dgm:dir/>
          <dgm:resizeHandles val="exact"/>
        </dgm:presLayoutVars>
      </dgm:prSet>
      <dgm:spPr/>
    </dgm:pt>
    <dgm:pt modelId="{69523D10-9C9E-49F3-8632-84D05BA35D2D}" type="pres">
      <dgm:prSet presAssocID="{D9179F6B-DE84-4F6B-9EB1-1742FA120DEF}" presName="compNode" presStyleCnt="0"/>
      <dgm:spPr/>
    </dgm:pt>
    <dgm:pt modelId="{4AAF653A-BBFC-4F48-8E97-C4CB62F059CE}" type="pres">
      <dgm:prSet presAssocID="{D9179F6B-DE84-4F6B-9EB1-1742FA120DEF}" presName="bgRect" presStyleLbl="bgShp" presStyleIdx="0" presStyleCnt="5"/>
      <dgm:spPr/>
    </dgm:pt>
    <dgm:pt modelId="{245BE043-AAA5-42EE-9AC9-5770F028EBEF}" type="pres">
      <dgm:prSet presAssocID="{D9179F6B-DE84-4F6B-9EB1-1742FA120DE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DAB6B0AA-672A-47D4-85B8-6D679C98521F}" type="pres">
      <dgm:prSet presAssocID="{D9179F6B-DE84-4F6B-9EB1-1742FA120DEF}" presName="spaceRect" presStyleCnt="0"/>
      <dgm:spPr/>
    </dgm:pt>
    <dgm:pt modelId="{2C75E983-FEE3-42E5-B414-09AE1140EA11}" type="pres">
      <dgm:prSet presAssocID="{D9179F6B-DE84-4F6B-9EB1-1742FA120DEF}" presName="parTx" presStyleLbl="revTx" presStyleIdx="0" presStyleCnt="10">
        <dgm:presLayoutVars>
          <dgm:chMax val="0"/>
          <dgm:chPref val="0"/>
        </dgm:presLayoutVars>
      </dgm:prSet>
      <dgm:spPr/>
    </dgm:pt>
    <dgm:pt modelId="{D77AF555-BF67-43F2-8D3D-264B0AF2E2E9}" type="pres">
      <dgm:prSet presAssocID="{D9179F6B-DE84-4F6B-9EB1-1742FA120DEF}" presName="desTx" presStyleLbl="revTx" presStyleIdx="1" presStyleCnt="10">
        <dgm:presLayoutVars/>
      </dgm:prSet>
      <dgm:spPr/>
    </dgm:pt>
    <dgm:pt modelId="{B7BED11A-1220-430F-931E-4467DF480279}" type="pres">
      <dgm:prSet presAssocID="{6884D340-8528-4960-AAD6-FF03D389E73B}" presName="sibTrans" presStyleCnt="0"/>
      <dgm:spPr/>
    </dgm:pt>
    <dgm:pt modelId="{A2999956-E71F-4BE3-B956-8C234AAE73DE}" type="pres">
      <dgm:prSet presAssocID="{E46933C8-9C82-4C03-8222-92E5C88D9D45}" presName="compNode" presStyleCnt="0"/>
      <dgm:spPr/>
    </dgm:pt>
    <dgm:pt modelId="{BD01F0CD-8013-4A70-87F7-0FBD88B41982}" type="pres">
      <dgm:prSet presAssocID="{E46933C8-9C82-4C03-8222-92E5C88D9D45}" presName="bgRect" presStyleLbl="bgShp" presStyleIdx="1" presStyleCnt="5"/>
      <dgm:spPr/>
    </dgm:pt>
    <dgm:pt modelId="{B8B25958-4260-434D-8268-7B2C213E22DC}" type="pres">
      <dgm:prSet presAssocID="{E46933C8-9C82-4C03-8222-92E5C88D9D4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1273B353-0A8F-4603-A8D3-6B1D6C7F3F1B}" type="pres">
      <dgm:prSet presAssocID="{E46933C8-9C82-4C03-8222-92E5C88D9D45}" presName="spaceRect" presStyleCnt="0"/>
      <dgm:spPr/>
    </dgm:pt>
    <dgm:pt modelId="{A264E261-F4B7-4057-82DA-5179CB89BA22}" type="pres">
      <dgm:prSet presAssocID="{E46933C8-9C82-4C03-8222-92E5C88D9D45}" presName="parTx" presStyleLbl="revTx" presStyleIdx="2" presStyleCnt="10">
        <dgm:presLayoutVars>
          <dgm:chMax val="0"/>
          <dgm:chPref val="0"/>
        </dgm:presLayoutVars>
      </dgm:prSet>
      <dgm:spPr/>
    </dgm:pt>
    <dgm:pt modelId="{6B82A658-886B-4286-BD32-A836C4F43842}" type="pres">
      <dgm:prSet presAssocID="{E46933C8-9C82-4C03-8222-92E5C88D9D45}" presName="desTx" presStyleLbl="revTx" presStyleIdx="3" presStyleCnt="10">
        <dgm:presLayoutVars/>
      </dgm:prSet>
      <dgm:spPr/>
    </dgm:pt>
    <dgm:pt modelId="{B971E0E8-C133-4E35-83CA-4AC3D106413D}" type="pres">
      <dgm:prSet presAssocID="{F1339DF5-9720-4210-865E-E197BFF3F34E}" presName="sibTrans" presStyleCnt="0"/>
      <dgm:spPr/>
    </dgm:pt>
    <dgm:pt modelId="{C348B5E6-9423-4A33-B46E-2A959ABC2522}" type="pres">
      <dgm:prSet presAssocID="{B0B85A51-159A-4B26-ACF7-14B62388FC8E}" presName="compNode" presStyleCnt="0"/>
      <dgm:spPr/>
    </dgm:pt>
    <dgm:pt modelId="{58CC861A-0623-43BC-9411-E7250BCC05E2}" type="pres">
      <dgm:prSet presAssocID="{B0B85A51-159A-4B26-ACF7-14B62388FC8E}" presName="bgRect" presStyleLbl="bgShp" presStyleIdx="2" presStyleCnt="5"/>
      <dgm:spPr/>
    </dgm:pt>
    <dgm:pt modelId="{C44A4BF0-6650-4ED0-BB59-A469365111F7}" type="pres">
      <dgm:prSet presAssocID="{B0B85A51-159A-4B26-ACF7-14B62388FC8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3985E67-7E26-4D0E-8C0F-5580D24F6F7F}" type="pres">
      <dgm:prSet presAssocID="{B0B85A51-159A-4B26-ACF7-14B62388FC8E}" presName="spaceRect" presStyleCnt="0"/>
      <dgm:spPr/>
    </dgm:pt>
    <dgm:pt modelId="{95B4A934-2AB4-4508-96E5-6D40D452160D}" type="pres">
      <dgm:prSet presAssocID="{B0B85A51-159A-4B26-ACF7-14B62388FC8E}" presName="parTx" presStyleLbl="revTx" presStyleIdx="4" presStyleCnt="10">
        <dgm:presLayoutVars>
          <dgm:chMax val="0"/>
          <dgm:chPref val="0"/>
        </dgm:presLayoutVars>
      </dgm:prSet>
      <dgm:spPr/>
    </dgm:pt>
    <dgm:pt modelId="{A04F3D49-128D-46E7-BE86-05548E36B319}" type="pres">
      <dgm:prSet presAssocID="{B0B85A51-159A-4B26-ACF7-14B62388FC8E}" presName="desTx" presStyleLbl="revTx" presStyleIdx="5" presStyleCnt="10">
        <dgm:presLayoutVars/>
      </dgm:prSet>
      <dgm:spPr/>
    </dgm:pt>
    <dgm:pt modelId="{EF445508-D910-443B-A80A-868E08BE641F}" type="pres">
      <dgm:prSet presAssocID="{F63074FF-4391-4460-A891-54EE05DF846D}" presName="sibTrans" presStyleCnt="0"/>
      <dgm:spPr/>
    </dgm:pt>
    <dgm:pt modelId="{14465B76-DF1E-4962-81E9-1BE43EAEAA04}" type="pres">
      <dgm:prSet presAssocID="{45843D35-9906-4289-9CCA-0910BB6ECE3E}" presName="compNode" presStyleCnt="0"/>
      <dgm:spPr/>
    </dgm:pt>
    <dgm:pt modelId="{9377B8BB-5B55-46C5-9F45-161A3B2668C5}" type="pres">
      <dgm:prSet presAssocID="{45843D35-9906-4289-9CCA-0910BB6ECE3E}" presName="bgRect" presStyleLbl="bgShp" presStyleIdx="3" presStyleCnt="5"/>
      <dgm:spPr/>
    </dgm:pt>
    <dgm:pt modelId="{C3DB1012-AC1E-4BC9-BAA4-E7873AF98DBF}" type="pres">
      <dgm:prSet presAssocID="{45843D35-9906-4289-9CCA-0910BB6ECE3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AE7DAF4-4401-48A3-8E42-E54807B82B8D}" type="pres">
      <dgm:prSet presAssocID="{45843D35-9906-4289-9CCA-0910BB6ECE3E}" presName="spaceRect" presStyleCnt="0"/>
      <dgm:spPr/>
    </dgm:pt>
    <dgm:pt modelId="{5BBDEF5F-5909-4C6A-A84D-E7763E5E5845}" type="pres">
      <dgm:prSet presAssocID="{45843D35-9906-4289-9CCA-0910BB6ECE3E}" presName="parTx" presStyleLbl="revTx" presStyleIdx="6" presStyleCnt="10">
        <dgm:presLayoutVars>
          <dgm:chMax val="0"/>
          <dgm:chPref val="0"/>
        </dgm:presLayoutVars>
      </dgm:prSet>
      <dgm:spPr/>
    </dgm:pt>
    <dgm:pt modelId="{F890B149-1D4F-4B9C-83AA-29B9FD49AA88}" type="pres">
      <dgm:prSet presAssocID="{45843D35-9906-4289-9CCA-0910BB6ECE3E}" presName="desTx" presStyleLbl="revTx" presStyleIdx="7" presStyleCnt="10">
        <dgm:presLayoutVars/>
      </dgm:prSet>
      <dgm:spPr/>
    </dgm:pt>
    <dgm:pt modelId="{AFE5DE1D-201A-4C07-8E81-1E6D4CD9DEFD}" type="pres">
      <dgm:prSet presAssocID="{BF52B182-DB7B-4D3F-9D5F-FBE4725DB584}" presName="sibTrans" presStyleCnt="0"/>
      <dgm:spPr/>
    </dgm:pt>
    <dgm:pt modelId="{F8E509D0-F2AE-4564-816B-A1CA17C70A5C}" type="pres">
      <dgm:prSet presAssocID="{BD6A61A0-6161-4727-8D59-0B0147ABFC4C}" presName="compNode" presStyleCnt="0"/>
      <dgm:spPr/>
    </dgm:pt>
    <dgm:pt modelId="{42DE1F48-96CE-4619-A6F0-CB2888B82378}" type="pres">
      <dgm:prSet presAssocID="{BD6A61A0-6161-4727-8D59-0B0147ABFC4C}" presName="bgRect" presStyleLbl="bgShp" presStyleIdx="4" presStyleCnt="5"/>
      <dgm:spPr/>
    </dgm:pt>
    <dgm:pt modelId="{9E83E53B-4187-468F-817F-F5DA46C1993B}" type="pres">
      <dgm:prSet presAssocID="{BD6A61A0-6161-4727-8D59-0B0147ABFC4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41F2A44-81FE-4189-A330-8825E273425B}" type="pres">
      <dgm:prSet presAssocID="{BD6A61A0-6161-4727-8D59-0B0147ABFC4C}" presName="spaceRect" presStyleCnt="0"/>
      <dgm:spPr/>
    </dgm:pt>
    <dgm:pt modelId="{83C8DC65-1643-43A8-BB10-855D2D02D321}" type="pres">
      <dgm:prSet presAssocID="{BD6A61A0-6161-4727-8D59-0B0147ABFC4C}" presName="parTx" presStyleLbl="revTx" presStyleIdx="8" presStyleCnt="10">
        <dgm:presLayoutVars>
          <dgm:chMax val="0"/>
          <dgm:chPref val="0"/>
        </dgm:presLayoutVars>
      </dgm:prSet>
      <dgm:spPr/>
    </dgm:pt>
    <dgm:pt modelId="{8C55DEB5-E13F-44C5-839A-5A6A64808C49}" type="pres">
      <dgm:prSet presAssocID="{BD6A61A0-6161-4727-8D59-0B0147ABFC4C}" presName="desTx" presStyleLbl="revTx" presStyleIdx="9" presStyleCnt="10">
        <dgm:presLayoutVars/>
      </dgm:prSet>
      <dgm:spPr/>
    </dgm:pt>
  </dgm:ptLst>
  <dgm:cxnLst>
    <dgm:cxn modelId="{A2258102-3845-41AD-A5A7-821F63DECA7F}" srcId="{47F0C741-8038-4D95-A7D9-30931CA97B37}" destId="{E46933C8-9C82-4C03-8222-92E5C88D9D45}" srcOrd="1" destOrd="0" parTransId="{A7CEA065-D430-4661-B081-E8760D8406BD}" sibTransId="{F1339DF5-9720-4210-865E-E197BFF3F34E}"/>
    <dgm:cxn modelId="{8535F003-D3B7-4B9B-9C8B-017A740E3D8B}" srcId="{B0B85A51-159A-4B26-ACF7-14B62388FC8E}" destId="{43A32B00-5867-4A48-B074-68F513240B8A}" srcOrd="0" destOrd="0" parTransId="{6340F2A6-EADB-497F-92BF-236AF8696AAB}" sibTransId="{FDB58075-BBF6-46B7-8525-B44498CB8EA0}"/>
    <dgm:cxn modelId="{F263F306-1A95-4B60-B882-0C62AA5020F9}" srcId="{E46933C8-9C82-4C03-8222-92E5C88D9D45}" destId="{88A2ADBA-FF2C-4B3B-8E05-FA8866AD8C6B}" srcOrd="1" destOrd="0" parTransId="{3D38BB28-6E44-4611-87BE-94DA10B95937}" sibTransId="{A546547F-F8C4-4C63-867E-2ADB24C9CAFC}"/>
    <dgm:cxn modelId="{50B4A10C-1F9D-4E91-BC29-7393A242849B}" type="presOf" srcId="{5DF7105D-B4D9-452D-B9BA-0EBA521D62C6}" destId="{D77AF555-BF67-43F2-8D3D-264B0AF2E2E9}" srcOrd="0" destOrd="2" presId="urn:microsoft.com/office/officeart/2018/2/layout/IconVerticalSolidList"/>
    <dgm:cxn modelId="{28B2880F-344C-4A0A-9F4E-D295EBE869F5}" type="presOf" srcId="{D9179F6B-DE84-4F6B-9EB1-1742FA120DEF}" destId="{2C75E983-FEE3-42E5-B414-09AE1140EA11}" srcOrd="0" destOrd="0" presId="urn:microsoft.com/office/officeart/2018/2/layout/IconVerticalSolidList"/>
    <dgm:cxn modelId="{CE84E715-0393-455E-B05D-EE38F430A496}" type="presOf" srcId="{B0B85A51-159A-4B26-ACF7-14B62388FC8E}" destId="{95B4A934-2AB4-4508-96E5-6D40D452160D}" srcOrd="0" destOrd="0" presId="urn:microsoft.com/office/officeart/2018/2/layout/IconVerticalSolidList"/>
    <dgm:cxn modelId="{63EC5C1B-E154-4ED0-A498-14144FF506B1}" srcId="{B0B85A51-159A-4B26-ACF7-14B62388FC8E}" destId="{57C6C85A-C5D3-4E47-8249-94824AFDEF61}" srcOrd="1" destOrd="0" parTransId="{AF03A4D3-62FE-4F9D-9BD5-58F8DF010376}" sibTransId="{55A2B992-DCDC-4948-8696-4EA26944E58A}"/>
    <dgm:cxn modelId="{1FC71A2A-C650-4F48-98E5-38B3FCB9B587}" srcId="{D9179F6B-DE84-4F6B-9EB1-1742FA120DEF}" destId="{5DF7105D-B4D9-452D-B9BA-0EBA521D62C6}" srcOrd="2" destOrd="0" parTransId="{F4C50224-DDD3-4F1B-BFAC-3AA8490C0989}" sibTransId="{561F8C7A-8EA5-4E54-9DA3-52AA89F3A49F}"/>
    <dgm:cxn modelId="{420E8B33-CEE9-4A21-9CC8-B1524A05C0C5}" type="presOf" srcId="{E46933C8-9C82-4C03-8222-92E5C88D9D45}" destId="{A264E261-F4B7-4057-82DA-5179CB89BA22}" srcOrd="0" destOrd="0" presId="urn:microsoft.com/office/officeart/2018/2/layout/IconVerticalSolidList"/>
    <dgm:cxn modelId="{3D567940-0511-4767-84E3-410B37995E9F}" srcId="{47F0C741-8038-4D95-A7D9-30931CA97B37}" destId="{45843D35-9906-4289-9CCA-0910BB6ECE3E}" srcOrd="3" destOrd="0" parTransId="{C739A8AE-456B-4CB2-8D0E-DB00EED2EA3F}" sibTransId="{BF52B182-DB7B-4D3F-9D5F-FBE4725DB584}"/>
    <dgm:cxn modelId="{D071A342-C235-4D86-9113-C4E8B0A8BB8D}" type="presOf" srcId="{57C6C85A-C5D3-4E47-8249-94824AFDEF61}" destId="{A04F3D49-128D-46E7-BE86-05548E36B319}" srcOrd="0" destOrd="1" presId="urn:microsoft.com/office/officeart/2018/2/layout/IconVerticalSolidList"/>
    <dgm:cxn modelId="{5450936B-5271-4073-BE92-016C7A247A39}" srcId="{D9179F6B-DE84-4F6B-9EB1-1742FA120DEF}" destId="{1454A85D-5484-4BBF-9253-C3C5D4F125AB}" srcOrd="1" destOrd="0" parTransId="{4B997539-D602-4AF4-9525-542924BB6B08}" sibTransId="{367F79C0-D905-44AD-988E-055E2C3611DF}"/>
    <dgm:cxn modelId="{13199B52-B438-431C-9D06-2C1A95149350}" srcId="{E46933C8-9C82-4C03-8222-92E5C88D9D45}" destId="{CE6E2386-C482-4404-8415-E72537DB9850}" srcOrd="2" destOrd="0" parTransId="{C6FC45D5-4296-4505-91B1-2DC10E70772B}" sibTransId="{B1D8047D-FFB1-4A35-87D2-62D6EB0F388A}"/>
    <dgm:cxn modelId="{A781F677-043A-4E7E-B93A-B9D10D807BED}" type="presOf" srcId="{47F0C741-8038-4D95-A7D9-30931CA97B37}" destId="{96C54832-60AC-4AD8-8A14-1E1CA2F58AFF}" srcOrd="0" destOrd="0" presId="urn:microsoft.com/office/officeart/2018/2/layout/IconVerticalSolidList"/>
    <dgm:cxn modelId="{964ABE84-8491-4359-A4E6-435CAE39C555}" srcId="{47F0C741-8038-4D95-A7D9-30931CA97B37}" destId="{D9179F6B-DE84-4F6B-9EB1-1742FA120DEF}" srcOrd="0" destOrd="0" parTransId="{756964FF-2C8C-491E-9716-B34E497ADCF6}" sibTransId="{6884D340-8528-4960-AAD6-FF03D389E73B}"/>
    <dgm:cxn modelId="{603E5189-1024-439B-8E7B-7518EF0AC8E0}" type="presOf" srcId="{1454A85D-5484-4BBF-9253-C3C5D4F125AB}" destId="{D77AF555-BF67-43F2-8D3D-264B0AF2E2E9}" srcOrd="0" destOrd="1" presId="urn:microsoft.com/office/officeart/2018/2/layout/IconVerticalSolidList"/>
    <dgm:cxn modelId="{CAC7DF89-9725-4F14-9BEF-EE8ADFE57670}" type="presOf" srcId="{3FF147C1-0C3B-4B2B-8788-877BADE47C0D}" destId="{F890B149-1D4F-4B9C-83AA-29B9FD49AA88}" srcOrd="0" destOrd="0" presId="urn:microsoft.com/office/officeart/2018/2/layout/IconVerticalSolidList"/>
    <dgm:cxn modelId="{DD2B7591-91CB-42E3-B2A8-AF7350075C38}" srcId="{45843D35-9906-4289-9CCA-0910BB6ECE3E}" destId="{3FF147C1-0C3B-4B2B-8788-877BADE47C0D}" srcOrd="0" destOrd="0" parTransId="{3D97BE91-FAA4-4984-A432-77C0E50D7A6C}" sibTransId="{72E1998F-9F6E-42CD-8994-E77628151A7B}"/>
    <dgm:cxn modelId="{3BF6EA9D-439D-4CE8-8D6A-033955941794}" type="presOf" srcId="{88A2ADBA-FF2C-4B3B-8E05-FA8866AD8C6B}" destId="{6B82A658-886B-4286-BD32-A836C4F43842}" srcOrd="0" destOrd="1" presId="urn:microsoft.com/office/officeart/2018/2/layout/IconVerticalSolidList"/>
    <dgm:cxn modelId="{FBC5C9A3-6316-4726-A84D-7A7812F40F44}" srcId="{47F0C741-8038-4D95-A7D9-30931CA97B37}" destId="{B0B85A51-159A-4B26-ACF7-14B62388FC8E}" srcOrd="2" destOrd="0" parTransId="{897AB053-A72D-4FC7-80F6-560EF92D8FDF}" sibTransId="{F63074FF-4391-4460-A891-54EE05DF846D}"/>
    <dgm:cxn modelId="{E2E668A4-B1E9-44DF-A7E7-048F66DD3611}" type="presOf" srcId="{70EFD44D-EAC1-4285-B806-BF677F4CC63F}" destId="{D77AF555-BF67-43F2-8D3D-264B0AF2E2E9}" srcOrd="0" destOrd="0" presId="urn:microsoft.com/office/officeart/2018/2/layout/IconVerticalSolidList"/>
    <dgm:cxn modelId="{7E9995A9-B8E2-4782-BE15-589552B4228A}" srcId="{45843D35-9906-4289-9CCA-0910BB6ECE3E}" destId="{0295B706-9171-4DD0-9762-053D38A1521F}" srcOrd="1" destOrd="0" parTransId="{BFEA9FB6-B7BB-4D83-9A6E-462E25700E9B}" sibTransId="{EADFFEFE-446F-4634-89BC-03BDD63D2AED}"/>
    <dgm:cxn modelId="{60E732AB-F41F-4C41-AEF5-13E3248EAE6C}" type="presOf" srcId="{0295B706-9171-4DD0-9762-053D38A1521F}" destId="{F890B149-1D4F-4B9C-83AA-29B9FD49AA88}" srcOrd="0" destOrd="1" presId="urn:microsoft.com/office/officeart/2018/2/layout/IconVerticalSolidList"/>
    <dgm:cxn modelId="{7FDDCBAC-4BAC-4B57-9AAF-DAE6557F5DCF}" type="presOf" srcId="{2CAEC10B-22F8-45C9-9B85-E0BEA26CE3BA}" destId="{8C55DEB5-E13F-44C5-839A-5A6A64808C49}" srcOrd="0" destOrd="0" presId="urn:microsoft.com/office/officeart/2018/2/layout/IconVerticalSolidList"/>
    <dgm:cxn modelId="{D62D33B5-2D4D-4931-8F65-4706F443D8BF}" srcId="{BD6A61A0-6161-4727-8D59-0B0147ABFC4C}" destId="{4A5F1B4A-2B66-4214-B9B3-CA6BF9AC253F}" srcOrd="1" destOrd="0" parTransId="{95DCC1CF-52DE-4AD7-9454-500B2DF8C55B}" sibTransId="{C07E1BA3-89FC-4C5D-96D5-7E06969CC7AB}"/>
    <dgm:cxn modelId="{3F96C9B9-E298-4D38-9F5E-93F439C7DE65}" type="presOf" srcId="{43A32B00-5867-4A48-B074-68F513240B8A}" destId="{A04F3D49-128D-46E7-BE86-05548E36B319}" srcOrd="0" destOrd="0" presId="urn:microsoft.com/office/officeart/2018/2/layout/IconVerticalSolidList"/>
    <dgm:cxn modelId="{EFA75CBA-609C-4304-8B46-C7E759F80820}" type="presOf" srcId="{CE6E2386-C482-4404-8415-E72537DB9850}" destId="{6B82A658-886B-4286-BD32-A836C4F43842}" srcOrd="0" destOrd="2" presId="urn:microsoft.com/office/officeart/2018/2/layout/IconVerticalSolidList"/>
    <dgm:cxn modelId="{98AA0EC2-0231-467A-B4DD-809F8E95FF3C}" type="presOf" srcId="{03EE719C-F415-435A-A6AC-9CFE567912C2}" destId="{6B82A658-886B-4286-BD32-A836C4F43842}" srcOrd="0" destOrd="0" presId="urn:microsoft.com/office/officeart/2018/2/layout/IconVerticalSolidList"/>
    <dgm:cxn modelId="{56115DCE-E70F-462F-B530-09FF41A40508}" type="presOf" srcId="{4A5F1B4A-2B66-4214-B9B3-CA6BF9AC253F}" destId="{8C55DEB5-E13F-44C5-839A-5A6A64808C49}" srcOrd="0" destOrd="1" presId="urn:microsoft.com/office/officeart/2018/2/layout/IconVerticalSolidList"/>
    <dgm:cxn modelId="{A0D611D0-754F-406E-B50F-AA3B744CEAE5}" srcId="{D9179F6B-DE84-4F6B-9EB1-1742FA120DEF}" destId="{70EFD44D-EAC1-4285-B806-BF677F4CC63F}" srcOrd="0" destOrd="0" parTransId="{E5AD10F8-EF9F-43DF-B4A2-ABBE1A5E857A}" sibTransId="{F04EDF53-E36B-40D5-93CE-468A6870FAA2}"/>
    <dgm:cxn modelId="{0D737FE7-E799-42DB-BC8B-5C7A9772CE08}" srcId="{47F0C741-8038-4D95-A7D9-30931CA97B37}" destId="{BD6A61A0-6161-4727-8D59-0B0147ABFC4C}" srcOrd="4" destOrd="0" parTransId="{77CCA519-A012-4396-B5EF-65F114264803}" sibTransId="{2C037B16-6913-45B5-8367-4005B23E8AA9}"/>
    <dgm:cxn modelId="{4F09B9EE-2FD7-4ED8-8BB8-9DF6B2592AF9}" type="presOf" srcId="{BD6A61A0-6161-4727-8D59-0B0147ABFC4C}" destId="{83C8DC65-1643-43A8-BB10-855D2D02D321}" srcOrd="0" destOrd="0" presId="urn:microsoft.com/office/officeart/2018/2/layout/IconVerticalSolidList"/>
    <dgm:cxn modelId="{CCC177F0-ECC5-456D-9F5F-F4582DB3E603}" srcId="{BD6A61A0-6161-4727-8D59-0B0147ABFC4C}" destId="{2CAEC10B-22F8-45C9-9B85-E0BEA26CE3BA}" srcOrd="0" destOrd="0" parTransId="{31849071-D4F7-47C2-A0DE-B343E8D83F47}" sibTransId="{3A3C062A-23E5-4C30-9985-B969898AE4A0}"/>
    <dgm:cxn modelId="{50D839FE-1545-4856-93BE-318A5E8550D4}" srcId="{E46933C8-9C82-4C03-8222-92E5C88D9D45}" destId="{03EE719C-F415-435A-A6AC-9CFE567912C2}" srcOrd="0" destOrd="0" parTransId="{AE50287E-FD8A-4EA4-9600-F47F205BAB75}" sibTransId="{49F87FBE-DC14-4EA5-8EE4-B586689B1D9B}"/>
    <dgm:cxn modelId="{A8EF50FF-A319-4F3A-8212-D6E0B266F01E}" type="presOf" srcId="{45843D35-9906-4289-9CCA-0910BB6ECE3E}" destId="{5BBDEF5F-5909-4C6A-A84D-E7763E5E5845}" srcOrd="0" destOrd="0" presId="urn:microsoft.com/office/officeart/2018/2/layout/IconVerticalSolidList"/>
    <dgm:cxn modelId="{F993F0B2-045C-42E1-AA9F-32E51E66CE9C}" type="presParOf" srcId="{96C54832-60AC-4AD8-8A14-1E1CA2F58AFF}" destId="{69523D10-9C9E-49F3-8632-84D05BA35D2D}" srcOrd="0" destOrd="0" presId="urn:microsoft.com/office/officeart/2018/2/layout/IconVerticalSolidList"/>
    <dgm:cxn modelId="{F5BE2F60-183B-4147-BA95-17D887B6AD31}" type="presParOf" srcId="{69523D10-9C9E-49F3-8632-84D05BA35D2D}" destId="{4AAF653A-BBFC-4F48-8E97-C4CB62F059CE}" srcOrd="0" destOrd="0" presId="urn:microsoft.com/office/officeart/2018/2/layout/IconVerticalSolidList"/>
    <dgm:cxn modelId="{0497D79D-42FC-4F79-B29B-AF85A24C4615}" type="presParOf" srcId="{69523D10-9C9E-49F3-8632-84D05BA35D2D}" destId="{245BE043-AAA5-42EE-9AC9-5770F028EBEF}" srcOrd="1" destOrd="0" presId="urn:microsoft.com/office/officeart/2018/2/layout/IconVerticalSolidList"/>
    <dgm:cxn modelId="{9DE3B142-DE6B-4E23-92D9-CA627BA42350}" type="presParOf" srcId="{69523D10-9C9E-49F3-8632-84D05BA35D2D}" destId="{DAB6B0AA-672A-47D4-85B8-6D679C98521F}" srcOrd="2" destOrd="0" presId="urn:microsoft.com/office/officeart/2018/2/layout/IconVerticalSolidList"/>
    <dgm:cxn modelId="{8920B129-2AD0-4EEF-85D0-DD02ED60D17D}" type="presParOf" srcId="{69523D10-9C9E-49F3-8632-84D05BA35D2D}" destId="{2C75E983-FEE3-42E5-B414-09AE1140EA11}" srcOrd="3" destOrd="0" presId="urn:microsoft.com/office/officeart/2018/2/layout/IconVerticalSolidList"/>
    <dgm:cxn modelId="{8224C0A0-4E8C-49F7-B90A-3F27AAADEC20}" type="presParOf" srcId="{69523D10-9C9E-49F3-8632-84D05BA35D2D}" destId="{D77AF555-BF67-43F2-8D3D-264B0AF2E2E9}" srcOrd="4" destOrd="0" presId="urn:microsoft.com/office/officeart/2018/2/layout/IconVerticalSolidList"/>
    <dgm:cxn modelId="{5C585BD4-0C6A-4D1C-9F2B-83477770FBFF}" type="presParOf" srcId="{96C54832-60AC-4AD8-8A14-1E1CA2F58AFF}" destId="{B7BED11A-1220-430F-931E-4467DF480279}" srcOrd="1" destOrd="0" presId="urn:microsoft.com/office/officeart/2018/2/layout/IconVerticalSolidList"/>
    <dgm:cxn modelId="{9480DACC-0A6E-43C3-B155-80AB72236762}" type="presParOf" srcId="{96C54832-60AC-4AD8-8A14-1E1CA2F58AFF}" destId="{A2999956-E71F-4BE3-B956-8C234AAE73DE}" srcOrd="2" destOrd="0" presId="urn:microsoft.com/office/officeart/2018/2/layout/IconVerticalSolidList"/>
    <dgm:cxn modelId="{F387407A-29D6-432B-9862-302F5E850841}" type="presParOf" srcId="{A2999956-E71F-4BE3-B956-8C234AAE73DE}" destId="{BD01F0CD-8013-4A70-87F7-0FBD88B41982}" srcOrd="0" destOrd="0" presId="urn:microsoft.com/office/officeart/2018/2/layout/IconVerticalSolidList"/>
    <dgm:cxn modelId="{07C50F41-7072-4D70-B88E-C2628FCB4203}" type="presParOf" srcId="{A2999956-E71F-4BE3-B956-8C234AAE73DE}" destId="{B8B25958-4260-434D-8268-7B2C213E22DC}" srcOrd="1" destOrd="0" presId="urn:microsoft.com/office/officeart/2018/2/layout/IconVerticalSolidList"/>
    <dgm:cxn modelId="{FF8B3DA1-4F6D-4FB4-839F-5B683B17F553}" type="presParOf" srcId="{A2999956-E71F-4BE3-B956-8C234AAE73DE}" destId="{1273B353-0A8F-4603-A8D3-6B1D6C7F3F1B}" srcOrd="2" destOrd="0" presId="urn:microsoft.com/office/officeart/2018/2/layout/IconVerticalSolidList"/>
    <dgm:cxn modelId="{E4B21203-936E-451B-9128-8ECA7E7C1AB0}" type="presParOf" srcId="{A2999956-E71F-4BE3-B956-8C234AAE73DE}" destId="{A264E261-F4B7-4057-82DA-5179CB89BA22}" srcOrd="3" destOrd="0" presId="urn:microsoft.com/office/officeart/2018/2/layout/IconVerticalSolidList"/>
    <dgm:cxn modelId="{8CBD9F1A-4543-400B-9E7C-2586D0024BD5}" type="presParOf" srcId="{A2999956-E71F-4BE3-B956-8C234AAE73DE}" destId="{6B82A658-886B-4286-BD32-A836C4F43842}" srcOrd="4" destOrd="0" presId="urn:microsoft.com/office/officeart/2018/2/layout/IconVerticalSolidList"/>
    <dgm:cxn modelId="{8CC1B613-C015-4BF8-87B9-F3981A6D373E}" type="presParOf" srcId="{96C54832-60AC-4AD8-8A14-1E1CA2F58AFF}" destId="{B971E0E8-C133-4E35-83CA-4AC3D106413D}" srcOrd="3" destOrd="0" presId="urn:microsoft.com/office/officeart/2018/2/layout/IconVerticalSolidList"/>
    <dgm:cxn modelId="{62D7582C-0C64-4AC4-A7F5-E983AC7D897E}" type="presParOf" srcId="{96C54832-60AC-4AD8-8A14-1E1CA2F58AFF}" destId="{C348B5E6-9423-4A33-B46E-2A959ABC2522}" srcOrd="4" destOrd="0" presId="urn:microsoft.com/office/officeart/2018/2/layout/IconVerticalSolidList"/>
    <dgm:cxn modelId="{81A56BF9-C048-4C81-91AD-D5B5193DD9B0}" type="presParOf" srcId="{C348B5E6-9423-4A33-B46E-2A959ABC2522}" destId="{58CC861A-0623-43BC-9411-E7250BCC05E2}" srcOrd="0" destOrd="0" presId="urn:microsoft.com/office/officeart/2018/2/layout/IconVerticalSolidList"/>
    <dgm:cxn modelId="{F98F82FB-A5E4-44CB-8A76-D3DF961E82B1}" type="presParOf" srcId="{C348B5E6-9423-4A33-B46E-2A959ABC2522}" destId="{C44A4BF0-6650-4ED0-BB59-A469365111F7}" srcOrd="1" destOrd="0" presId="urn:microsoft.com/office/officeart/2018/2/layout/IconVerticalSolidList"/>
    <dgm:cxn modelId="{6EA66F9F-02CC-489D-BA01-D46F7EAC7C99}" type="presParOf" srcId="{C348B5E6-9423-4A33-B46E-2A959ABC2522}" destId="{43985E67-7E26-4D0E-8C0F-5580D24F6F7F}" srcOrd="2" destOrd="0" presId="urn:microsoft.com/office/officeart/2018/2/layout/IconVerticalSolidList"/>
    <dgm:cxn modelId="{4217623B-2B07-4A01-8DF3-BB24FC12496E}" type="presParOf" srcId="{C348B5E6-9423-4A33-B46E-2A959ABC2522}" destId="{95B4A934-2AB4-4508-96E5-6D40D452160D}" srcOrd="3" destOrd="0" presId="urn:microsoft.com/office/officeart/2018/2/layout/IconVerticalSolidList"/>
    <dgm:cxn modelId="{1CD4BD8B-A1F3-4BB7-A503-2182F12660C9}" type="presParOf" srcId="{C348B5E6-9423-4A33-B46E-2A959ABC2522}" destId="{A04F3D49-128D-46E7-BE86-05548E36B319}" srcOrd="4" destOrd="0" presId="urn:microsoft.com/office/officeart/2018/2/layout/IconVerticalSolidList"/>
    <dgm:cxn modelId="{7E15F4E3-3769-47E6-A6F5-0DF51CA6D25A}" type="presParOf" srcId="{96C54832-60AC-4AD8-8A14-1E1CA2F58AFF}" destId="{EF445508-D910-443B-A80A-868E08BE641F}" srcOrd="5" destOrd="0" presId="urn:microsoft.com/office/officeart/2018/2/layout/IconVerticalSolidList"/>
    <dgm:cxn modelId="{7BEE0F0F-8F40-4E33-B643-0EB98BD6390B}" type="presParOf" srcId="{96C54832-60AC-4AD8-8A14-1E1CA2F58AFF}" destId="{14465B76-DF1E-4962-81E9-1BE43EAEAA04}" srcOrd="6" destOrd="0" presId="urn:microsoft.com/office/officeart/2018/2/layout/IconVerticalSolidList"/>
    <dgm:cxn modelId="{7806FD4D-06BA-4E41-8D52-E6E9DD130052}" type="presParOf" srcId="{14465B76-DF1E-4962-81E9-1BE43EAEAA04}" destId="{9377B8BB-5B55-46C5-9F45-161A3B2668C5}" srcOrd="0" destOrd="0" presId="urn:microsoft.com/office/officeart/2018/2/layout/IconVerticalSolidList"/>
    <dgm:cxn modelId="{EDFE5364-5575-443A-A52B-A01818BB4B5D}" type="presParOf" srcId="{14465B76-DF1E-4962-81E9-1BE43EAEAA04}" destId="{C3DB1012-AC1E-4BC9-BAA4-E7873AF98DBF}" srcOrd="1" destOrd="0" presId="urn:microsoft.com/office/officeart/2018/2/layout/IconVerticalSolidList"/>
    <dgm:cxn modelId="{25AD9295-7CAC-47E5-B1A4-5AD6B965DC91}" type="presParOf" srcId="{14465B76-DF1E-4962-81E9-1BE43EAEAA04}" destId="{FAE7DAF4-4401-48A3-8E42-E54807B82B8D}" srcOrd="2" destOrd="0" presId="urn:microsoft.com/office/officeart/2018/2/layout/IconVerticalSolidList"/>
    <dgm:cxn modelId="{D8E1F33B-4936-43FB-8113-277ED04F0E85}" type="presParOf" srcId="{14465B76-DF1E-4962-81E9-1BE43EAEAA04}" destId="{5BBDEF5F-5909-4C6A-A84D-E7763E5E5845}" srcOrd="3" destOrd="0" presId="urn:microsoft.com/office/officeart/2018/2/layout/IconVerticalSolidList"/>
    <dgm:cxn modelId="{DCDC4B5F-22CF-46DB-B856-7A6F0B61A8EA}" type="presParOf" srcId="{14465B76-DF1E-4962-81E9-1BE43EAEAA04}" destId="{F890B149-1D4F-4B9C-83AA-29B9FD49AA88}" srcOrd="4" destOrd="0" presId="urn:microsoft.com/office/officeart/2018/2/layout/IconVerticalSolidList"/>
    <dgm:cxn modelId="{2ACBBDC2-FB4B-4104-9E07-5CDB0689CC9F}" type="presParOf" srcId="{96C54832-60AC-4AD8-8A14-1E1CA2F58AFF}" destId="{AFE5DE1D-201A-4C07-8E81-1E6D4CD9DEFD}" srcOrd="7" destOrd="0" presId="urn:microsoft.com/office/officeart/2018/2/layout/IconVerticalSolidList"/>
    <dgm:cxn modelId="{E372F2CD-580F-4D07-BC4E-3D449B729C0C}" type="presParOf" srcId="{96C54832-60AC-4AD8-8A14-1E1CA2F58AFF}" destId="{F8E509D0-F2AE-4564-816B-A1CA17C70A5C}" srcOrd="8" destOrd="0" presId="urn:microsoft.com/office/officeart/2018/2/layout/IconVerticalSolidList"/>
    <dgm:cxn modelId="{3829485D-EBFC-478E-AC6E-92F68CD17E6A}" type="presParOf" srcId="{F8E509D0-F2AE-4564-816B-A1CA17C70A5C}" destId="{42DE1F48-96CE-4619-A6F0-CB2888B82378}" srcOrd="0" destOrd="0" presId="urn:microsoft.com/office/officeart/2018/2/layout/IconVerticalSolidList"/>
    <dgm:cxn modelId="{6CD0AE46-1336-422D-B62F-247514C93E2B}" type="presParOf" srcId="{F8E509D0-F2AE-4564-816B-A1CA17C70A5C}" destId="{9E83E53B-4187-468F-817F-F5DA46C1993B}" srcOrd="1" destOrd="0" presId="urn:microsoft.com/office/officeart/2018/2/layout/IconVerticalSolidList"/>
    <dgm:cxn modelId="{A25847C3-AB27-445F-A4AC-2DD8251B65CF}" type="presParOf" srcId="{F8E509D0-F2AE-4564-816B-A1CA17C70A5C}" destId="{941F2A44-81FE-4189-A330-8825E273425B}" srcOrd="2" destOrd="0" presId="urn:microsoft.com/office/officeart/2018/2/layout/IconVerticalSolidList"/>
    <dgm:cxn modelId="{179809B1-971B-4D24-B9BB-948DD266518F}" type="presParOf" srcId="{F8E509D0-F2AE-4564-816B-A1CA17C70A5C}" destId="{83C8DC65-1643-43A8-BB10-855D2D02D321}" srcOrd="3" destOrd="0" presId="urn:microsoft.com/office/officeart/2018/2/layout/IconVerticalSolidList"/>
    <dgm:cxn modelId="{58E06EA3-36CB-4017-AFD1-57F5AE257BF3}" type="presParOf" srcId="{F8E509D0-F2AE-4564-816B-A1CA17C70A5C}" destId="{8C55DEB5-E13F-44C5-839A-5A6A64808C4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5E9D0-DE36-894C-A1EF-D4AE9116FDAA}">
      <dsp:nvSpPr>
        <dsp:cNvPr id="0" name=""/>
        <dsp:cNvSpPr/>
      </dsp:nvSpPr>
      <dsp:spPr>
        <a:xfrm>
          <a:off x="0" y="786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Kishor Kumar </a:t>
          </a:r>
          <a:r>
            <a:rPr lang="en-US" sz="2500" kern="1200" dirty="0" err="1"/>
            <a:t>Andekar</a:t>
          </a:r>
          <a:br>
            <a:rPr lang="en-US" sz="2500" kern="1200" dirty="0"/>
          </a:br>
          <a:r>
            <a:rPr lang="en-US" sz="2500" kern="1200" dirty="0"/>
            <a:t>kxa47130@ucmo.edu</a:t>
          </a:r>
        </a:p>
      </dsp:txBody>
      <dsp:txXfrm>
        <a:off x="48547" y="127216"/>
        <a:ext cx="10418506" cy="897406"/>
      </dsp:txXfrm>
    </dsp:sp>
    <dsp:sp modelId="{6DD978DB-F789-E548-9D08-5707CA80103D}">
      <dsp:nvSpPr>
        <dsp:cNvPr id="0" name=""/>
        <dsp:cNvSpPr/>
      </dsp:nvSpPr>
      <dsp:spPr>
        <a:xfrm>
          <a:off x="0" y="11451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Sai Preetham Nagaswaram</a:t>
          </a:r>
          <a:br>
            <a:rPr lang="en-US" sz="2500" kern="1200"/>
          </a:br>
          <a:r>
            <a:rPr lang="en-US" sz="2500" kern="1200"/>
            <a:t>sxn33500@ucmo.edu</a:t>
          </a:r>
        </a:p>
      </dsp:txBody>
      <dsp:txXfrm>
        <a:off x="48547" y="1193716"/>
        <a:ext cx="10418506" cy="897406"/>
      </dsp:txXfrm>
    </dsp:sp>
    <dsp:sp modelId="{A8FD97E2-653E-8A4B-AA95-B9949E7246FD}">
      <dsp:nvSpPr>
        <dsp:cNvPr id="0" name=""/>
        <dsp:cNvSpPr/>
      </dsp:nvSpPr>
      <dsp:spPr>
        <a:xfrm>
          <a:off x="0" y="22116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Pondugula Niteesh Kumar</a:t>
          </a:r>
          <a:br>
            <a:rPr lang="en-US" sz="2500" kern="1200"/>
          </a:br>
          <a:r>
            <a:rPr lang="en-US" sz="2500" kern="1200"/>
            <a:t>nxp32580@ucmo.edu</a:t>
          </a:r>
        </a:p>
      </dsp:txBody>
      <dsp:txXfrm>
        <a:off x="48547" y="2260216"/>
        <a:ext cx="10418506" cy="897406"/>
      </dsp:txXfrm>
    </dsp:sp>
    <dsp:sp modelId="{5CC0AFBF-95BD-F745-86F9-360453455402}">
      <dsp:nvSpPr>
        <dsp:cNvPr id="0" name=""/>
        <dsp:cNvSpPr/>
      </dsp:nvSpPr>
      <dsp:spPr>
        <a:xfrm>
          <a:off x="0" y="32781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Rohith Reddy Pinninti</a:t>
          </a:r>
          <a:br>
            <a:rPr lang="en-US" sz="2500" kern="1200"/>
          </a:br>
          <a:r>
            <a:rPr lang="en-US" sz="2500" kern="1200"/>
            <a:t>rxp93930@ucmo.edu</a:t>
          </a:r>
        </a:p>
      </dsp:txBody>
      <dsp:txXfrm>
        <a:off x="48547" y="3326716"/>
        <a:ext cx="10418506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CBF33-8A35-F845-AADB-E4E798A7AA3D}">
      <dsp:nvSpPr>
        <dsp:cNvPr id="0" name=""/>
        <dsp:cNvSpPr/>
      </dsp:nvSpPr>
      <dsp:spPr>
        <a:xfrm>
          <a:off x="4108" y="360379"/>
          <a:ext cx="2470500" cy="6850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Kishor Kumar Andekar:</a:t>
          </a:r>
        </a:p>
      </dsp:txBody>
      <dsp:txXfrm>
        <a:off x="4108" y="360379"/>
        <a:ext cx="2470500" cy="685012"/>
      </dsp:txXfrm>
    </dsp:sp>
    <dsp:sp modelId="{A0FF80BF-8E46-444F-9F5F-BFCFDEA94B86}">
      <dsp:nvSpPr>
        <dsp:cNvPr id="0" name=""/>
        <dsp:cNvSpPr/>
      </dsp:nvSpPr>
      <dsp:spPr>
        <a:xfrm>
          <a:off x="4108" y="1045392"/>
          <a:ext cx="2470500" cy="278703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Data collection and preprocessing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Exploratory data analysis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Model development and training</a:t>
          </a:r>
        </a:p>
      </dsp:txBody>
      <dsp:txXfrm>
        <a:off x="4108" y="1045392"/>
        <a:ext cx="2470500" cy="2787032"/>
      </dsp:txXfrm>
    </dsp:sp>
    <dsp:sp modelId="{F8FA19C2-290A-704D-8E73-40AE3490B802}">
      <dsp:nvSpPr>
        <dsp:cNvPr id="0" name=""/>
        <dsp:cNvSpPr/>
      </dsp:nvSpPr>
      <dsp:spPr>
        <a:xfrm>
          <a:off x="2820479" y="360379"/>
          <a:ext cx="2470500" cy="68501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Sai Preetham Nagaswaram:</a:t>
          </a:r>
        </a:p>
      </dsp:txBody>
      <dsp:txXfrm>
        <a:off x="2820479" y="360379"/>
        <a:ext cx="2470500" cy="685012"/>
      </dsp:txXfrm>
    </dsp:sp>
    <dsp:sp modelId="{BBB3A3F3-5B3A-7444-A595-B12B28A8EB16}">
      <dsp:nvSpPr>
        <dsp:cNvPr id="0" name=""/>
        <dsp:cNvSpPr/>
      </dsp:nvSpPr>
      <dsp:spPr>
        <a:xfrm>
          <a:off x="2820479" y="1045392"/>
          <a:ext cx="2470500" cy="2787032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Literature review and related work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Feature engineering and selection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Model evaluation and validation</a:t>
          </a:r>
        </a:p>
      </dsp:txBody>
      <dsp:txXfrm>
        <a:off x="2820479" y="1045392"/>
        <a:ext cx="2470500" cy="2787032"/>
      </dsp:txXfrm>
    </dsp:sp>
    <dsp:sp modelId="{04DDE0CC-0F39-084C-8B21-D2A193B69152}">
      <dsp:nvSpPr>
        <dsp:cNvPr id="0" name=""/>
        <dsp:cNvSpPr/>
      </dsp:nvSpPr>
      <dsp:spPr>
        <a:xfrm>
          <a:off x="5636849" y="360379"/>
          <a:ext cx="2470500" cy="685012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Pondugula Niteesh Kumar:</a:t>
          </a:r>
        </a:p>
      </dsp:txBody>
      <dsp:txXfrm>
        <a:off x="5636849" y="360379"/>
        <a:ext cx="2470500" cy="685012"/>
      </dsp:txXfrm>
    </dsp:sp>
    <dsp:sp modelId="{C131FB3D-994B-8941-8852-FDDF1B84F692}">
      <dsp:nvSpPr>
        <dsp:cNvPr id="0" name=""/>
        <dsp:cNvSpPr/>
      </dsp:nvSpPr>
      <dsp:spPr>
        <a:xfrm>
          <a:off x="5636849" y="1045392"/>
          <a:ext cx="2470500" cy="2787032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Problem formulation and motivation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Design of the deep learning architecture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Integration of advanced techniques (Dropout, BatchNormalization)</a:t>
          </a:r>
        </a:p>
      </dsp:txBody>
      <dsp:txXfrm>
        <a:off x="5636849" y="1045392"/>
        <a:ext cx="2470500" cy="2787032"/>
      </dsp:txXfrm>
    </dsp:sp>
    <dsp:sp modelId="{EF03A022-B960-624F-985F-7AC785DBFFB9}">
      <dsp:nvSpPr>
        <dsp:cNvPr id="0" name=""/>
        <dsp:cNvSpPr/>
      </dsp:nvSpPr>
      <dsp:spPr>
        <a:xfrm>
          <a:off x="8453219" y="360379"/>
          <a:ext cx="2470500" cy="68501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Rohith Reddy Pinninti:</a:t>
          </a:r>
        </a:p>
      </dsp:txBody>
      <dsp:txXfrm>
        <a:off x="8453219" y="360379"/>
        <a:ext cx="2470500" cy="685012"/>
      </dsp:txXfrm>
    </dsp:sp>
    <dsp:sp modelId="{F45AADB7-9338-4247-9433-328D3A8062A5}">
      <dsp:nvSpPr>
        <dsp:cNvPr id="0" name=""/>
        <dsp:cNvSpPr/>
      </dsp:nvSpPr>
      <dsp:spPr>
        <a:xfrm>
          <a:off x="8453219" y="1045392"/>
          <a:ext cx="2470500" cy="278703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Visualization of results and insights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Comparative analysis with baseline models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Documentation and presentation</a:t>
          </a:r>
        </a:p>
      </dsp:txBody>
      <dsp:txXfrm>
        <a:off x="8453219" y="1045392"/>
        <a:ext cx="2470500" cy="27870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0A8FC-8CA4-453A-8225-7214DFBE2420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EF550-2129-44A6-B91E-1158D2D405FD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155D1-68B5-4510-ABAD-FC6C63314F57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 a deep learning model to accurately predict taxi trip durations in urban settings</a:t>
          </a:r>
        </a:p>
      </dsp:txBody>
      <dsp:txXfrm>
        <a:off x="1058686" y="1808"/>
        <a:ext cx="9456913" cy="916611"/>
      </dsp:txXfrm>
    </dsp:sp>
    <dsp:sp modelId="{1E8DC0D3-2FFB-4247-86B7-6E196D6E0897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B428B-0055-4FFC-9372-47BDFB3B5677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10785-CEAA-4C3B-88EF-AD5C257838E6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Incorporate advanced techniques like Dropout, BatchNormalization, and the Adam Optimizer to improve model performance and generalization</a:t>
          </a:r>
        </a:p>
      </dsp:txBody>
      <dsp:txXfrm>
        <a:off x="1058686" y="1147573"/>
        <a:ext cx="9456913" cy="916611"/>
      </dsp:txXfrm>
    </dsp:sp>
    <dsp:sp modelId="{F5CCC982-51C7-40CE-8F37-2FB7AB357C4A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5BFE3-9B9E-47C3-A937-129D25AE2344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61918-09FE-4B1B-B37B-62B33C2F2480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Utilize comprehensive taxi trip data, including spatiotemporal features, to capture the complex dynamics of urban transportation</a:t>
          </a:r>
        </a:p>
      </dsp:txBody>
      <dsp:txXfrm>
        <a:off x="1058686" y="2293338"/>
        <a:ext cx="9456913" cy="916611"/>
      </dsp:txXfrm>
    </dsp:sp>
    <dsp:sp modelId="{3D39C26B-8613-49F7-93A6-2C54011D2777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722A5-3BAA-4D02-84AF-D1784FEB759D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CCB42-8CC7-4247-9A42-1F1E12885E42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 insights to support operational efficiency, service quality, and urban planning</a:t>
          </a:r>
        </a:p>
      </dsp:txBody>
      <dsp:txXfrm>
        <a:off x="1058686" y="3439103"/>
        <a:ext cx="9456913" cy="916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DFDEF-188B-6E4C-A42B-D3F3AF49071D}">
      <dsp:nvSpPr>
        <dsp:cNvPr id="0" name=""/>
        <dsp:cNvSpPr/>
      </dsp:nvSpPr>
      <dsp:spPr>
        <a:xfrm>
          <a:off x="0" y="833180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Statistical models and basic machine learning approaches have been used for taxi trip duration prediction [1]</a:t>
          </a:r>
        </a:p>
      </dsp:txBody>
      <dsp:txXfrm>
        <a:off x="34954" y="868134"/>
        <a:ext cx="6596925" cy="646132"/>
      </dsp:txXfrm>
    </dsp:sp>
    <dsp:sp modelId="{B829F8AB-129E-FA40-AA05-C93A2FD17AD8}">
      <dsp:nvSpPr>
        <dsp:cNvPr id="0" name=""/>
        <dsp:cNvSpPr/>
      </dsp:nvSpPr>
      <dsp:spPr>
        <a:xfrm>
          <a:off x="0" y="1601060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Deep learning models, such as LSTMs and CNNs, have shown promise in capturing temporal and spatial dependencies [2][3][23]</a:t>
          </a:r>
        </a:p>
      </dsp:txBody>
      <dsp:txXfrm>
        <a:off x="34954" y="1636014"/>
        <a:ext cx="6596925" cy="646132"/>
      </dsp:txXfrm>
    </dsp:sp>
    <dsp:sp modelId="{866C0130-1A69-F646-A34F-9B6A70EAE8A5}">
      <dsp:nvSpPr>
        <dsp:cNvPr id="0" name=""/>
        <dsp:cNvSpPr/>
      </dsp:nvSpPr>
      <dsp:spPr>
        <a:xfrm>
          <a:off x="0" y="2368939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Integration of real-time data, such as traffic conditions and weather, has improved prediction accuracy [12][18]</a:t>
          </a:r>
        </a:p>
      </dsp:txBody>
      <dsp:txXfrm>
        <a:off x="34954" y="2403893"/>
        <a:ext cx="6596925" cy="646132"/>
      </dsp:txXfrm>
    </dsp:sp>
    <dsp:sp modelId="{02F4F3C4-A74E-B948-9A13-1C9F23782FE2}">
      <dsp:nvSpPr>
        <dsp:cNvPr id="0" name=""/>
        <dsp:cNvSpPr/>
      </dsp:nvSpPr>
      <dsp:spPr>
        <a:xfrm>
          <a:off x="0" y="3136820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Graph Convolutional Networks (GCNs) have been employed to model road network topology and predict taxi demand [10][16]</a:t>
          </a:r>
        </a:p>
      </dsp:txBody>
      <dsp:txXfrm>
        <a:off x="34954" y="3171774"/>
        <a:ext cx="6596925" cy="646132"/>
      </dsp:txXfrm>
    </dsp:sp>
    <dsp:sp modelId="{5D590191-556E-6A4E-9C0E-455046DE62D8}">
      <dsp:nvSpPr>
        <dsp:cNvPr id="0" name=""/>
        <dsp:cNvSpPr/>
      </dsp:nvSpPr>
      <dsp:spPr>
        <a:xfrm>
          <a:off x="0" y="3904699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Multitask learning approaches have been explored to leverage the relationships between related prediction tasks [9][17]</a:t>
          </a:r>
        </a:p>
      </dsp:txBody>
      <dsp:txXfrm>
        <a:off x="34954" y="3939653"/>
        <a:ext cx="6596925" cy="6461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64F75-B9FE-9649-9EC3-3A60601C5519}">
      <dsp:nvSpPr>
        <dsp:cNvPr id="0" name=""/>
        <dsp:cNvSpPr/>
      </dsp:nvSpPr>
      <dsp:spPr>
        <a:xfrm>
          <a:off x="1333366" y="1704"/>
          <a:ext cx="5333466" cy="17469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443728" rIns="103484" bIns="44372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 a deep learning model based on Sequential Neural Networks and Dense Layers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Preprocess the data by cleaning, transforming, and engineering relevant features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Temporal features: time of day, day of week, holiday indicators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Spatial features: pickup and dropoff locations, Haversine distances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Contextual features: passenger count, weather conditions</a:t>
          </a:r>
        </a:p>
      </dsp:txBody>
      <dsp:txXfrm>
        <a:off x="1333366" y="1704"/>
        <a:ext cx="5333466" cy="1746958"/>
      </dsp:txXfrm>
    </dsp:sp>
    <dsp:sp modelId="{F8297BEE-D822-F444-A609-B9BA5AB6090F}">
      <dsp:nvSpPr>
        <dsp:cNvPr id="0" name=""/>
        <dsp:cNvSpPr/>
      </dsp:nvSpPr>
      <dsp:spPr>
        <a:xfrm>
          <a:off x="0" y="1704"/>
          <a:ext cx="1333366" cy="17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72561" rIns="70557" bIns="1725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</a:t>
          </a:r>
        </a:p>
      </dsp:txBody>
      <dsp:txXfrm>
        <a:off x="0" y="1704"/>
        <a:ext cx="1333366" cy="1746958"/>
      </dsp:txXfrm>
    </dsp:sp>
    <dsp:sp modelId="{C28A9AEC-C160-5C44-AB86-B7629B8AB46C}">
      <dsp:nvSpPr>
        <dsp:cNvPr id="0" name=""/>
        <dsp:cNvSpPr/>
      </dsp:nvSpPr>
      <dsp:spPr>
        <a:xfrm>
          <a:off x="1333366" y="1853480"/>
          <a:ext cx="5333466" cy="1746958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443728" rIns="103484" bIns="44372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Incorporate advanced techniques to improve model performance and generalization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Dropout regularization to prevent overfitting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BatchNormalization for faster and more stable training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Adam Optimizer for efficient optimization and convergence</a:t>
          </a:r>
        </a:p>
      </dsp:txBody>
      <dsp:txXfrm>
        <a:off x="1333366" y="1853480"/>
        <a:ext cx="5333466" cy="1746958"/>
      </dsp:txXfrm>
    </dsp:sp>
    <dsp:sp modelId="{48FBF39E-B3D2-464F-A81B-D9E98384A51D}">
      <dsp:nvSpPr>
        <dsp:cNvPr id="0" name=""/>
        <dsp:cNvSpPr/>
      </dsp:nvSpPr>
      <dsp:spPr>
        <a:xfrm>
          <a:off x="0" y="1853480"/>
          <a:ext cx="1333366" cy="17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72561" rIns="70557" bIns="1725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Incorporate</a:t>
          </a:r>
        </a:p>
      </dsp:txBody>
      <dsp:txXfrm>
        <a:off x="0" y="1853480"/>
        <a:ext cx="1333366" cy="1746958"/>
      </dsp:txXfrm>
    </dsp:sp>
    <dsp:sp modelId="{28952736-3B70-FD48-AC52-3FF4EA9E9E2B}">
      <dsp:nvSpPr>
        <dsp:cNvPr id="0" name=""/>
        <dsp:cNvSpPr/>
      </dsp:nvSpPr>
      <dsp:spPr>
        <a:xfrm>
          <a:off x="1333366" y="3705256"/>
          <a:ext cx="5333466" cy="1746958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443728" rIns="103484" bIns="44372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Employ a robust training and validation strategy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Split the data into training, validation, and testing sets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Use EarlyStopping and ModelCheckpoints to prevent overfitting and save the best model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Perform hyperparameter tuning using techniques like grid search and random search</a:t>
          </a:r>
        </a:p>
      </dsp:txBody>
      <dsp:txXfrm>
        <a:off x="1333366" y="3705256"/>
        <a:ext cx="5333466" cy="1746958"/>
      </dsp:txXfrm>
    </dsp:sp>
    <dsp:sp modelId="{CFA42B9D-2D4D-2540-A951-B64EAAECAA42}">
      <dsp:nvSpPr>
        <dsp:cNvPr id="0" name=""/>
        <dsp:cNvSpPr/>
      </dsp:nvSpPr>
      <dsp:spPr>
        <a:xfrm>
          <a:off x="0" y="3705256"/>
          <a:ext cx="1333366" cy="17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72561" rIns="70557" bIns="1725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Employ</a:t>
          </a:r>
        </a:p>
      </dsp:txBody>
      <dsp:txXfrm>
        <a:off x="0" y="3705256"/>
        <a:ext cx="1333366" cy="17469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F653A-BBFC-4F48-8E97-C4CB62F059CE}">
      <dsp:nvSpPr>
        <dsp:cNvPr id="0" name=""/>
        <dsp:cNvSpPr/>
      </dsp:nvSpPr>
      <dsp:spPr>
        <a:xfrm>
          <a:off x="0" y="5319"/>
          <a:ext cx="10927829" cy="6970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BE043-AAA5-42EE-9AC9-5770F028EBEF}">
      <dsp:nvSpPr>
        <dsp:cNvPr id="0" name=""/>
        <dsp:cNvSpPr/>
      </dsp:nvSpPr>
      <dsp:spPr>
        <a:xfrm>
          <a:off x="210850" y="162150"/>
          <a:ext cx="383365" cy="3833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5E983-FEE3-42E5-B414-09AE1140EA11}">
      <dsp:nvSpPr>
        <dsp:cNvPr id="0" name=""/>
        <dsp:cNvSpPr/>
      </dsp:nvSpPr>
      <dsp:spPr>
        <a:xfrm>
          <a:off x="805066" y="5319"/>
          <a:ext cx="4917523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Conducted extensive data analysis and visualization</a:t>
          </a:r>
        </a:p>
      </dsp:txBody>
      <dsp:txXfrm>
        <a:off x="805066" y="5319"/>
        <a:ext cx="4917523" cy="697027"/>
      </dsp:txXfrm>
    </dsp:sp>
    <dsp:sp modelId="{D77AF555-BF67-43F2-8D3D-264B0AF2E2E9}">
      <dsp:nvSpPr>
        <dsp:cNvPr id="0" name=""/>
        <dsp:cNvSpPr/>
      </dsp:nvSpPr>
      <dsp:spPr>
        <a:xfrm>
          <a:off x="5722589" y="5319"/>
          <a:ext cx="5204452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Geospatial analysis of pickup and dropoff locations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Distribution of trip distances, durations, and fares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Relationship between passenger count and trip characteristics</a:t>
          </a:r>
        </a:p>
      </dsp:txBody>
      <dsp:txXfrm>
        <a:off x="5722589" y="5319"/>
        <a:ext cx="5204452" cy="697027"/>
      </dsp:txXfrm>
    </dsp:sp>
    <dsp:sp modelId="{BD01F0CD-8013-4A70-87F7-0FBD88B41982}">
      <dsp:nvSpPr>
        <dsp:cNvPr id="0" name=""/>
        <dsp:cNvSpPr/>
      </dsp:nvSpPr>
      <dsp:spPr>
        <a:xfrm>
          <a:off x="0" y="876604"/>
          <a:ext cx="10927829" cy="6970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25958-4260-434D-8268-7B2C213E22DC}">
      <dsp:nvSpPr>
        <dsp:cNvPr id="0" name=""/>
        <dsp:cNvSpPr/>
      </dsp:nvSpPr>
      <dsp:spPr>
        <a:xfrm>
          <a:off x="210850" y="1033435"/>
          <a:ext cx="383365" cy="3833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4E261-F4B7-4057-82DA-5179CB89BA22}">
      <dsp:nvSpPr>
        <dsp:cNvPr id="0" name=""/>
        <dsp:cNvSpPr/>
      </dsp:nvSpPr>
      <dsp:spPr>
        <a:xfrm>
          <a:off x="805066" y="876604"/>
          <a:ext cx="4917523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Evaluated the model using various performance metrics</a:t>
          </a:r>
        </a:p>
      </dsp:txBody>
      <dsp:txXfrm>
        <a:off x="805066" y="876604"/>
        <a:ext cx="4917523" cy="697027"/>
      </dsp:txXfrm>
    </dsp:sp>
    <dsp:sp modelId="{6B82A658-886B-4286-BD32-A836C4F43842}">
      <dsp:nvSpPr>
        <dsp:cNvPr id="0" name=""/>
        <dsp:cNvSpPr/>
      </dsp:nvSpPr>
      <dsp:spPr>
        <a:xfrm>
          <a:off x="5722589" y="876604"/>
          <a:ext cx="5204452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Mean Squared Error (MSE) and Root Mean Squared Error (RMSE)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Mean Absolute Error (MAE) and R-squared (R²) score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Cross-validation techniques to assess model robustness</a:t>
          </a:r>
        </a:p>
      </dsp:txBody>
      <dsp:txXfrm>
        <a:off x="5722589" y="876604"/>
        <a:ext cx="5204452" cy="697027"/>
      </dsp:txXfrm>
    </dsp:sp>
    <dsp:sp modelId="{58CC861A-0623-43BC-9411-E7250BCC05E2}">
      <dsp:nvSpPr>
        <dsp:cNvPr id="0" name=""/>
        <dsp:cNvSpPr/>
      </dsp:nvSpPr>
      <dsp:spPr>
        <a:xfrm>
          <a:off x="0" y="1747888"/>
          <a:ext cx="10927829" cy="6970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A4BF0-6650-4ED0-BB59-A469365111F7}">
      <dsp:nvSpPr>
        <dsp:cNvPr id="0" name=""/>
        <dsp:cNvSpPr/>
      </dsp:nvSpPr>
      <dsp:spPr>
        <a:xfrm>
          <a:off x="210850" y="1904719"/>
          <a:ext cx="383365" cy="3833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4A934-2AB4-4508-96E5-6D40D452160D}">
      <dsp:nvSpPr>
        <dsp:cNvPr id="0" name=""/>
        <dsp:cNvSpPr/>
      </dsp:nvSpPr>
      <dsp:spPr>
        <a:xfrm>
          <a:off x="805066" y="1747888"/>
          <a:ext cx="4917523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Compared the proposed model with baseline models</a:t>
          </a:r>
        </a:p>
      </dsp:txBody>
      <dsp:txXfrm>
        <a:off x="805066" y="1747888"/>
        <a:ext cx="4917523" cy="697027"/>
      </dsp:txXfrm>
    </dsp:sp>
    <dsp:sp modelId="{A04F3D49-128D-46E7-BE86-05548E36B319}">
      <dsp:nvSpPr>
        <dsp:cNvPr id="0" name=""/>
        <dsp:cNvSpPr/>
      </dsp:nvSpPr>
      <dsp:spPr>
        <a:xfrm>
          <a:off x="5722589" y="1747888"/>
          <a:ext cx="5204452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Linear Regression, Decision Trees, and Ensemble methods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Demonstrated superior performance of the deep learning approach</a:t>
          </a:r>
        </a:p>
      </dsp:txBody>
      <dsp:txXfrm>
        <a:off x="5722589" y="1747888"/>
        <a:ext cx="5204452" cy="697027"/>
      </dsp:txXfrm>
    </dsp:sp>
    <dsp:sp modelId="{9377B8BB-5B55-46C5-9F45-161A3B2668C5}">
      <dsp:nvSpPr>
        <dsp:cNvPr id="0" name=""/>
        <dsp:cNvSpPr/>
      </dsp:nvSpPr>
      <dsp:spPr>
        <a:xfrm>
          <a:off x="0" y="2619173"/>
          <a:ext cx="10927829" cy="6970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B1012-AC1E-4BC9-BAA4-E7873AF98DBF}">
      <dsp:nvSpPr>
        <dsp:cNvPr id="0" name=""/>
        <dsp:cNvSpPr/>
      </dsp:nvSpPr>
      <dsp:spPr>
        <a:xfrm>
          <a:off x="210850" y="2776004"/>
          <a:ext cx="383365" cy="3833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DEF5F-5909-4C6A-A84D-E7763E5E5845}">
      <dsp:nvSpPr>
        <dsp:cNvPr id="0" name=""/>
        <dsp:cNvSpPr/>
      </dsp:nvSpPr>
      <dsp:spPr>
        <a:xfrm>
          <a:off x="805066" y="2619173"/>
          <a:ext cx="4917523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Achieved promising results on the validation set</a:t>
          </a:r>
        </a:p>
      </dsp:txBody>
      <dsp:txXfrm>
        <a:off x="805066" y="2619173"/>
        <a:ext cx="4917523" cy="697027"/>
      </dsp:txXfrm>
    </dsp:sp>
    <dsp:sp modelId="{F890B149-1D4F-4B9C-83AA-29B9FD49AA88}">
      <dsp:nvSpPr>
        <dsp:cNvPr id="0" name=""/>
        <dsp:cNvSpPr/>
      </dsp:nvSpPr>
      <dsp:spPr>
        <a:xfrm>
          <a:off x="5722589" y="2619173"/>
          <a:ext cx="5204452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MSE: 138385.4677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RMSE: 372.002 (in seconds)</a:t>
          </a:r>
        </a:p>
      </dsp:txBody>
      <dsp:txXfrm>
        <a:off x="5722589" y="2619173"/>
        <a:ext cx="5204452" cy="697027"/>
      </dsp:txXfrm>
    </dsp:sp>
    <dsp:sp modelId="{42DE1F48-96CE-4619-A6F0-CB2888B82378}">
      <dsp:nvSpPr>
        <dsp:cNvPr id="0" name=""/>
        <dsp:cNvSpPr/>
      </dsp:nvSpPr>
      <dsp:spPr>
        <a:xfrm>
          <a:off x="0" y="3490457"/>
          <a:ext cx="10927829" cy="6970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3E53B-4187-468F-817F-F5DA46C1993B}">
      <dsp:nvSpPr>
        <dsp:cNvPr id="0" name=""/>
        <dsp:cNvSpPr/>
      </dsp:nvSpPr>
      <dsp:spPr>
        <a:xfrm>
          <a:off x="210850" y="3647288"/>
          <a:ext cx="383365" cy="3833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8DC65-1643-43A8-BB10-855D2D02D321}">
      <dsp:nvSpPr>
        <dsp:cNvPr id="0" name=""/>
        <dsp:cNvSpPr/>
      </dsp:nvSpPr>
      <dsp:spPr>
        <a:xfrm>
          <a:off x="805066" y="3490457"/>
          <a:ext cx="4917523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Identified areas for further improvement and refinement</a:t>
          </a:r>
        </a:p>
      </dsp:txBody>
      <dsp:txXfrm>
        <a:off x="805066" y="3490457"/>
        <a:ext cx="4917523" cy="697027"/>
      </dsp:txXfrm>
    </dsp:sp>
    <dsp:sp modelId="{8C55DEB5-E13F-44C5-839A-5A6A64808C49}">
      <dsp:nvSpPr>
        <dsp:cNvPr id="0" name=""/>
        <dsp:cNvSpPr/>
      </dsp:nvSpPr>
      <dsp:spPr>
        <a:xfrm>
          <a:off x="5722589" y="3490457"/>
          <a:ext cx="5204452" cy="6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69" tIns="73769" rIns="73769" bIns="7376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Incorporation of additional data sources and real-time information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Exploration of more advanced architectures and techniques</a:t>
          </a:r>
        </a:p>
      </dsp:txBody>
      <dsp:txXfrm>
        <a:off x="5722589" y="3490457"/>
        <a:ext cx="5204452" cy="697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A3BA-7A09-161D-8BE5-1B589E64B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9203C-6CE6-17C7-A65C-2397B1FBC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C32DB-0C79-7D2C-24A2-167EF5DB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5E5E5-0671-13AA-897B-6E91B8E2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F9D9F-E15F-C18A-1504-255A0A7F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8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BB1A-BB94-AC69-D3BD-F028B995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0BB45-9403-9810-43C3-3EBC80007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E4746-4D4E-16FB-EDDB-DD0F72B0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A243E-5B41-C793-F3BE-E07D55FA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F8A77-FB62-96AE-8BB2-3B9249D7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6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90323-7A0E-8944-BFA4-D0719BF58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FB599-364E-6F9C-DB03-95AECB7AD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07D7E-A245-F082-02E5-1A8BF2A9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DE4F1-C8C3-20D0-5829-B7B29745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04B1A-1D9A-B585-84FC-9B3359F2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2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5685-F4AA-5B96-DD46-2E745B6D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8850-E135-0A81-02BA-4C7A501D6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E103B-C2C2-1F24-AB92-E22B8940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CA643-EDCC-7A62-57CB-88868654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005C-A62C-984D-041A-AB1E64B3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BA13-091C-AD76-626A-0D437E29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117AF-6426-F439-553A-28B757D57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344B2-924A-39F5-A5DB-302BF3BA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5A00-730D-BFE9-658A-8080DB72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1282B-2E6B-978B-B604-AE8D677F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6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4B3B-2224-908D-F907-79B2B36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84ED7-3BF3-7A47-4935-36760D718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065BE-9EA7-332D-28B9-E87D4242F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058E0-AA18-029C-99A4-3C5E1BD4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68BCB-7272-2032-EAA7-A86C021D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3F8E3-096D-ADFA-9052-E115F3FA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5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A33-5FF1-D4C2-B3E9-F986F682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05374-1CB6-BA71-0C80-DFDC739BC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F5FC4-F120-186E-E9E9-EAC8889F2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BB80D-C575-2D42-C22C-8741B0058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3DC31-D51F-B875-F629-CDEEACCBE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18744-7F4D-8D22-6B0F-495057D3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D3649-AF30-77CD-CBBD-3E860520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E4D0D-83BB-D194-88EB-7D10F05E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2759-2238-E02E-1846-82FF2798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20027-614F-021D-18B0-0C3B9A01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3F90D-33B4-A7DE-BB7A-404421D3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191A6-F3BC-5A80-D349-B0C6338D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8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01E56-DD88-C028-BBA7-EED1D8F7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2E7D4-871F-B7A9-76CD-AB34141E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D255B-6789-44BB-A2FD-F59BF134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3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67E9-FC4F-CB8A-0A95-BEB1CE51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18D06-9B2D-63A7-6536-2BF2739E8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E5D96-A494-2D53-8A95-C8D5A38BA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676B0-3D2F-805B-5713-152D96B3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E8E65-9F2E-42E8-08FF-742A6012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B2645-7BE5-EBBF-4B4C-1E2AAC13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5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A68C-5CE9-46AA-F253-FC343CFE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4EC3E-C15D-F5A6-BED7-D4493E9D8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B2127-C7D8-AE66-825A-40AA27C8F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4E832-1709-C7CE-B5DD-5451EEA9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F673-C670-EC4B-8EE4-255F4470084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AD5D6-F62A-9D1B-A1D8-92DDC779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09CCF-2866-7ED4-88DF-050B5123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95445-D7AE-6CDE-5E47-3D9F1B89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64248-567B-3A2A-7636-C1F33CB67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C235D-24FF-2186-D110-D040557DC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BF673-C670-EC4B-8EE4-255F4470084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EBCCC-A778-B6FC-638F-58B30F69E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CF4A-6C0D-8A08-1748-3F2ABD23D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49DC-E7B8-534B-AFFD-25076CB0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2632C-DD62-ECAE-D2C2-09722070C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" r="2796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4974A-700D-E573-2839-911E4E41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Taxi Trip Duration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3F1F4B-ECF8-967B-1CA6-BBD5523128C6}"/>
              </a:ext>
            </a:extLst>
          </p:cNvPr>
          <p:cNvSpPr txBox="1">
            <a:spLocks/>
          </p:cNvSpPr>
          <p:nvPr/>
        </p:nvSpPr>
        <p:spPr>
          <a:xfrm>
            <a:off x="6826928" y="2867487"/>
            <a:ext cx="4526872" cy="330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1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0866A-8D28-5136-1419-75A3A9BC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6D10-AA21-A763-91EC-408C27FB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372533"/>
            <a:ext cx="3427283" cy="5403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800" dirty="0"/>
              <a:t>[1]  N. R K, J. K, A. Joseph, K. Sakthivel, and S. S. </a:t>
            </a:r>
            <a:r>
              <a:rPr lang="en-US" sz="800" dirty="0" err="1"/>
              <a:t>Anandharajan</a:t>
            </a:r>
            <a:r>
              <a:rPr lang="en-US" sz="800" dirty="0"/>
              <a:t>, "New York City Taxi Trip Duration Prediction Using Machine Learning," International Journal for Research in Applied Science &amp; Engineering Technology, vol. 11, 2023, </a:t>
            </a:r>
            <a:r>
              <a:rPr lang="en-US" sz="800" dirty="0" err="1"/>
              <a:t>doi</a:t>
            </a:r>
            <a:r>
              <a:rPr lang="en-US" sz="800" dirty="0"/>
              <a:t>: 10.22214/ijraset.2023.52768.</a:t>
            </a:r>
          </a:p>
          <a:p>
            <a:pPr marL="0" indent="0">
              <a:buNone/>
            </a:pPr>
            <a:r>
              <a:rPr lang="en-US" sz="800" dirty="0"/>
              <a:t>[2]  S. Al-Shoukry, B. J. M. Jawad, Z. B. Musa, and A. H. Sabry, "Development of predictive modeling and deep learning classification of taxi trip tolls," Eastern-European Journal of Enterprise Technologies, 2022. Available: https://</a:t>
            </a:r>
            <a:r>
              <a:rPr lang="en-US" sz="800" dirty="0" err="1"/>
              <a:t>pdfs.semanticscholar.org</a:t>
            </a:r>
            <a:r>
              <a:rPr lang="en-US" sz="800" dirty="0"/>
              <a:t>/23be/a2ccf6be7cfdf4c7a70a62e3675b22209e38.pdf</a:t>
            </a:r>
          </a:p>
          <a:p>
            <a:pPr marL="0" indent="0">
              <a:buNone/>
            </a:pPr>
            <a:r>
              <a:rPr lang="en-US" sz="800" dirty="0"/>
              <a:t>[3]  C. Zhang, F. Zhu, Y. </a:t>
            </a:r>
            <a:r>
              <a:rPr lang="en-US" sz="800" dirty="0" err="1"/>
              <a:t>Lv</a:t>
            </a:r>
            <a:r>
              <a:rPr lang="en-US" sz="800" dirty="0"/>
              <a:t>, P. Ye and F. -Y. Wang, "MLRNN: Taxi Demand Prediction Based on Multi-Level Deep Learning and Regional Heterogeneity Analysis," IEEE Transactions on Intelligent Transportation Systems, vol. 23, no. 7, pp. 8412-8422, July 2022, </a:t>
            </a:r>
            <a:r>
              <a:rPr lang="en-US" sz="800" dirty="0" err="1"/>
              <a:t>doi</a:t>
            </a:r>
            <a:r>
              <a:rPr lang="en-US" sz="800" dirty="0"/>
              <a:t>: 10.1109/TITS.2021.3080511.</a:t>
            </a:r>
          </a:p>
          <a:p>
            <a:pPr marL="0" indent="0">
              <a:buNone/>
            </a:pPr>
            <a:r>
              <a:rPr lang="en-US" sz="800" dirty="0"/>
              <a:t>[4]  X. </a:t>
            </a:r>
            <a:r>
              <a:rPr lang="en-US" sz="800" dirty="0" err="1"/>
              <a:t>Xue</a:t>
            </a:r>
            <a:r>
              <a:rPr lang="en-US" sz="800" dirty="0"/>
              <a:t>, C. Zhou, X. Zhang, and J. Guo, "A taxi demand prediction model based on spectral domain graph convolution," Journal of Applied Remote Sensing, vol. 12613, pp. 1261319-1261319-6, 2023, </a:t>
            </a:r>
            <a:r>
              <a:rPr lang="en-US" sz="800" dirty="0" err="1"/>
              <a:t>doi</a:t>
            </a:r>
            <a:r>
              <a:rPr lang="en-US" sz="800" dirty="0"/>
              <a:t>: 10.1117/12.2673584.</a:t>
            </a:r>
          </a:p>
          <a:p>
            <a:pPr marL="0" indent="0">
              <a:buNone/>
            </a:pPr>
            <a:r>
              <a:rPr lang="en-US" sz="800" dirty="0"/>
              <a:t>[5]  Y. Cheng et al., "Block Popularity Prediction for Multimedia Storage Systems Using Spatial-Temporal-Sequential Neural Networks," Proceedings of the 29th ACM International Conference on Multimedia (MM '21), pp. 3390–3398, 2021, </a:t>
            </a:r>
            <a:r>
              <a:rPr lang="en-US" sz="800" dirty="0" err="1"/>
              <a:t>doi</a:t>
            </a:r>
            <a:r>
              <a:rPr lang="en-US" sz="800" dirty="0"/>
              <a:t>: 10.1145/3474085.3475495.  </a:t>
            </a:r>
          </a:p>
          <a:p>
            <a:pPr marL="0" indent="0">
              <a:buNone/>
            </a:pPr>
            <a:r>
              <a:rPr lang="en-US" sz="800" dirty="0"/>
              <a:t>[6]  U. </a:t>
            </a:r>
            <a:r>
              <a:rPr lang="en-US" sz="800" dirty="0" err="1"/>
              <a:t>Sahin</a:t>
            </a:r>
            <a:r>
              <a:rPr lang="en-US" sz="800" dirty="0"/>
              <a:t>, "A Deep Learning Approach to Forecasting Short-Term Taxi Demands," 2022 30th Signal Processing and Communications Applications Conference (SIU), pp. 1-4, 2022, </a:t>
            </a:r>
            <a:r>
              <a:rPr lang="en-US" sz="800" dirty="0" err="1"/>
              <a:t>doi</a:t>
            </a:r>
            <a:r>
              <a:rPr lang="en-US" sz="800" dirty="0"/>
              <a:t>: 10.1109/SIU55565.2022.9864773.</a:t>
            </a:r>
          </a:p>
          <a:p>
            <a:pPr marL="0" indent="0">
              <a:buNone/>
            </a:pPr>
            <a:r>
              <a:rPr lang="en-US" sz="800" dirty="0"/>
              <a:t>[7]  X. Zhang, Z. Zhao, Y. Zheng, and J. Li, "Prediction of Taxi Destinations Using a Novel Data Embedding Method and Ensemble Learning," IEEE Transactions on Intelligent Transportation Systems, vol. 21, pp. 68-78, 2020, </a:t>
            </a:r>
            <a:r>
              <a:rPr lang="en-US" sz="800" dirty="0" err="1"/>
              <a:t>doi</a:t>
            </a:r>
            <a:r>
              <a:rPr lang="en-US" sz="800" dirty="0"/>
              <a:t>: 10.1109/TITS.2018.2888587.</a:t>
            </a:r>
          </a:p>
          <a:p>
            <a:pPr marL="0" indent="0">
              <a:buNone/>
            </a:pPr>
            <a:r>
              <a:rPr lang="en-US" sz="800" dirty="0"/>
              <a:t>[8]  F. Mao, Z. Li, and K. Zhang, "</a:t>
            </a:r>
            <a:r>
              <a:rPr lang="en-US" sz="800" dirty="0" err="1"/>
              <a:t>DeepCorNet</a:t>
            </a:r>
            <a:r>
              <a:rPr lang="en-US" sz="800" dirty="0"/>
              <a:t>: A efficient taxi-hailing prediction model," Journal of Physics: Conference Series, vol. 1693, 2020, </a:t>
            </a:r>
            <a:r>
              <a:rPr lang="en-US" sz="800" dirty="0" err="1"/>
              <a:t>doi</a:t>
            </a:r>
            <a:r>
              <a:rPr lang="en-US" sz="800" dirty="0"/>
              <a:t>: 10.1088/1742-6596/1693/1/012083.</a:t>
            </a:r>
          </a:p>
          <a:p>
            <a:pPr marL="0" indent="0">
              <a:buNone/>
            </a:pPr>
            <a:r>
              <a:rPr lang="en-US" sz="800" dirty="0"/>
              <a:t>[9]  R. </a:t>
            </a:r>
            <a:r>
              <a:rPr lang="en-US" sz="800" dirty="0" err="1"/>
              <a:t>Jegadeesan</a:t>
            </a:r>
            <a:r>
              <a:rPr lang="en-US" sz="800" dirty="0"/>
              <a:t> et al., "Forecasting of origin-to-destination requests for taxis using DNN algorithm with NYU database," AIP Conference Proceedings, 2023, </a:t>
            </a:r>
            <a:r>
              <a:rPr lang="en-US" sz="800" dirty="0" err="1"/>
              <a:t>doi</a:t>
            </a:r>
            <a:r>
              <a:rPr lang="en-US" sz="800" dirty="0"/>
              <a:t>: 10.1063/5.0150597.</a:t>
            </a:r>
          </a:p>
          <a:p>
            <a:pPr marL="0" indent="0">
              <a:buNone/>
            </a:pPr>
            <a:r>
              <a:rPr lang="en-US" sz="800" dirty="0"/>
              <a:t>[10]  Z. Chen, B. Zhao, Y. Wang, Z. Duan, and X. Zhao, "Multitask Learning and GCN-Based Taxi Demand Prediction for a Traffic Road Network," Sensors, vol. 20, no. 13, 3776, 2020, </a:t>
            </a:r>
            <a:r>
              <a:rPr lang="en-US" sz="800" dirty="0" err="1"/>
              <a:t>doi</a:t>
            </a:r>
            <a:r>
              <a:rPr lang="en-US" sz="800" dirty="0"/>
              <a:t>: 10.3390/s20133776.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784E44-B1B6-A419-0DB1-8F4BB96EC686}"/>
              </a:ext>
            </a:extLst>
          </p:cNvPr>
          <p:cNvSpPr txBox="1">
            <a:spLocks/>
          </p:cNvSpPr>
          <p:nvPr/>
        </p:nvSpPr>
        <p:spPr>
          <a:xfrm>
            <a:off x="8451604" y="372533"/>
            <a:ext cx="3197701" cy="5403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/>
              <a:t>[11]  E. </a:t>
            </a:r>
            <a:r>
              <a:rPr lang="en-US" sz="700" dirty="0" err="1"/>
              <a:t>Hassanzadeh</a:t>
            </a:r>
            <a:r>
              <a:rPr lang="en-US" sz="700" dirty="0"/>
              <a:t> and Z. </a:t>
            </a:r>
            <a:r>
              <a:rPr lang="en-US" sz="700" dirty="0" err="1"/>
              <a:t>Amini</a:t>
            </a:r>
            <a:r>
              <a:rPr lang="en-US" sz="700" dirty="0"/>
              <a:t>, "Using Neural Network for Predicting Hourly Origin-Destination Matrices from Trip Data and Environmental Information," Scientia </a:t>
            </a:r>
            <a:r>
              <a:rPr lang="en-US" sz="700" dirty="0" err="1"/>
              <a:t>Iranica</a:t>
            </a:r>
            <a:r>
              <a:rPr lang="en-US" sz="700" dirty="0"/>
              <a:t>, 2023, </a:t>
            </a:r>
            <a:r>
              <a:rPr lang="en-US" sz="700" dirty="0" err="1"/>
              <a:t>doi</a:t>
            </a:r>
            <a:r>
              <a:rPr lang="en-US" sz="700" dirty="0"/>
              <a:t>: 10.24200/sci.2023.58193.5608.</a:t>
            </a:r>
          </a:p>
          <a:p>
            <a:pPr marL="0" indent="0">
              <a:buNone/>
            </a:pPr>
            <a:r>
              <a:rPr lang="en-US" sz="700" dirty="0"/>
              <a:t>[12]  Y. He, M. Hu, L. Yuan, and H. Jiang, "Flight taxi-out time prediction based on deep learning," Proc. SPIE 12081, MIPPR 2021: Pattern Recognition and Computer Vision, 1208127, 2022, </a:t>
            </a:r>
            <a:r>
              <a:rPr lang="en-US" sz="700" dirty="0" err="1"/>
              <a:t>doi</a:t>
            </a:r>
            <a:r>
              <a:rPr lang="en-US" sz="700" dirty="0"/>
              <a:t>: 10.1117/12.2623856.</a:t>
            </a:r>
          </a:p>
          <a:p>
            <a:pPr marL="0" indent="0">
              <a:buNone/>
            </a:pPr>
            <a:r>
              <a:rPr lang="en-US" sz="700" dirty="0"/>
              <a:t>[13] K. Zhao, D. </a:t>
            </a:r>
            <a:r>
              <a:rPr lang="en-US" sz="700" dirty="0" err="1"/>
              <a:t>Khryashchev</a:t>
            </a:r>
            <a:r>
              <a:rPr lang="en-US" sz="700" dirty="0"/>
              <a:t>, and H. Vo, "Predicting Taxi and Uber Demand in Cities: Approaching the Limit of Predictability," IEEE Transactions on Knowledge and Data Engineering, vol. 33, no. 7, pp. 2723-2736, 2021, </a:t>
            </a:r>
            <a:r>
              <a:rPr lang="en-US" sz="700" dirty="0" err="1"/>
              <a:t>doi</a:t>
            </a:r>
            <a:r>
              <a:rPr lang="en-US" sz="700" dirty="0"/>
              <a:t>: 10.1109/TKDE.2019.2955686.</a:t>
            </a:r>
          </a:p>
          <a:p>
            <a:pPr marL="0" indent="0">
              <a:buNone/>
            </a:pPr>
            <a:r>
              <a:rPr lang="en-US" sz="700" dirty="0"/>
              <a:t>[14]  Y. Li, S. Cui, L. Zhang, B. Liu, and D. Song, "Taxi Destination Prediction with Deep Spatial-Temporal Features," 2021 International Conference on Communications, Information System and Computer Engineering (CISCE), pp. 562-565, 2021, </a:t>
            </a:r>
            <a:r>
              <a:rPr lang="en-US" sz="700" dirty="0" err="1"/>
              <a:t>doi</a:t>
            </a:r>
            <a:r>
              <a:rPr lang="en-US" sz="700" dirty="0"/>
              <a:t>: 10.1109/CISCE52179.2021.9445931.</a:t>
            </a:r>
          </a:p>
          <a:p>
            <a:pPr marL="0" indent="0">
              <a:buNone/>
            </a:pPr>
            <a:r>
              <a:rPr lang="en-US" sz="700" dirty="0"/>
              <a:t>[15]  J. Tang, J. Liang, T. Yu, Y. </a:t>
            </a:r>
            <a:r>
              <a:rPr lang="en-US" sz="700" dirty="0" err="1"/>
              <a:t>Xiong</a:t>
            </a:r>
            <a:r>
              <a:rPr lang="en-US" sz="700" dirty="0"/>
              <a:t>, and G. Zeng, "Trip destination prediction based on a deep integration network by fusing multiple features from taxi trajectories," IET Intelligent Transport Systems, 2021, </a:t>
            </a:r>
            <a:r>
              <a:rPr lang="en-US" sz="700" dirty="0" err="1"/>
              <a:t>doi</a:t>
            </a:r>
            <a:r>
              <a:rPr lang="en-US" sz="700" dirty="0"/>
              <a:t>: 10.1049/ITR2.12075. </a:t>
            </a:r>
          </a:p>
          <a:p>
            <a:pPr marL="0" indent="0">
              <a:buNone/>
            </a:pPr>
            <a:r>
              <a:rPr lang="en-US" sz="700" dirty="0"/>
              <a:t>[16]  D. Cao et al., "BERT-Based Deep Spatial-Temporal Network for Taxi Demand Prediction," IEEE Transactions on Intelligent Transportation Systems, vol. 23, no. 7, pp. 9442-9454, 2022, </a:t>
            </a:r>
            <a:r>
              <a:rPr lang="en-US" sz="700" dirty="0" err="1"/>
              <a:t>doi</a:t>
            </a:r>
            <a:r>
              <a:rPr lang="en-US" sz="700" dirty="0"/>
              <a:t>: 10.1109/tits.2021.3122114.</a:t>
            </a:r>
          </a:p>
          <a:p>
            <a:pPr marL="0" indent="0">
              <a:buNone/>
            </a:pPr>
            <a:r>
              <a:rPr lang="en-US" sz="700" dirty="0"/>
              <a:t>[17]  H. Luo, J. Cai, K. Zhang, R. </a:t>
            </a:r>
            <a:r>
              <a:rPr lang="en-US" sz="700" dirty="0" err="1"/>
              <a:t>Xie</a:t>
            </a:r>
            <a:r>
              <a:rPr lang="en-US" sz="700" dirty="0"/>
              <a:t>, and L. Zheng, "A multi-task deep learning model for short-term taxi demand forecasting considering spatiotemporal dependences," Journal of Traffic and Transportation Engineering, 2020, </a:t>
            </a:r>
            <a:r>
              <a:rPr lang="en-US" sz="700" dirty="0" err="1"/>
              <a:t>doi</a:t>
            </a:r>
            <a:r>
              <a:rPr lang="en-US" sz="700" dirty="0"/>
              <a:t>: 10.1016/j.jtte.2019.07.002.</a:t>
            </a:r>
          </a:p>
          <a:p>
            <a:pPr marL="0" indent="0">
              <a:buNone/>
            </a:pPr>
            <a:r>
              <a:rPr lang="en-US" sz="700" dirty="0"/>
              <a:t>[18]  J. Zhao, C. Chen, H. Huang, and C. Xiang, "Unifying Uber and taxi data via deep models for taxi passenger demand prediction," Personal and Ubiquitous Computing, pp. 1-13, 2020, </a:t>
            </a:r>
            <a:r>
              <a:rPr lang="en-US" sz="700" dirty="0" err="1"/>
              <a:t>doi</a:t>
            </a:r>
            <a:r>
              <a:rPr lang="en-US" sz="700" dirty="0"/>
              <a:t>: 10.1007/s00779-020-01426-y.</a:t>
            </a:r>
          </a:p>
          <a:p>
            <a:pPr marL="0" indent="0">
              <a:buNone/>
            </a:pPr>
            <a:r>
              <a:rPr lang="en-US" sz="700" dirty="0"/>
              <a:t>[19]  S. </a:t>
            </a:r>
            <a:r>
              <a:rPr lang="en-US" sz="700" dirty="0" err="1"/>
              <a:t>Sonbhadra</a:t>
            </a:r>
            <a:r>
              <a:rPr lang="en-US" sz="700" dirty="0"/>
              <a:t>, S. Agarwal, M. </a:t>
            </a:r>
            <a:r>
              <a:rPr lang="en-US" sz="700" dirty="0" err="1"/>
              <a:t>Syafrullah</a:t>
            </a:r>
            <a:r>
              <a:rPr lang="en-US" sz="700" dirty="0"/>
              <a:t>, and K. </a:t>
            </a:r>
            <a:r>
              <a:rPr lang="en-US" sz="700" dirty="0" err="1"/>
              <a:t>Adiyarta</a:t>
            </a:r>
            <a:r>
              <a:rPr lang="en-US" sz="700" dirty="0"/>
              <a:t>, "An Application of Ensemble and Deep Learning Models in Predictive Analytics," 2020 IEEE 7th International Conference on Industrial Engineering and Applications (ICIEA), pp. 574-582, 2020, </a:t>
            </a:r>
            <a:r>
              <a:rPr lang="en-US" sz="700" dirty="0" err="1"/>
              <a:t>doi</a:t>
            </a:r>
            <a:r>
              <a:rPr lang="en-US" sz="700" dirty="0"/>
              <a:t>: 10.1109/ICIEA49774.2020.9102115.</a:t>
            </a:r>
          </a:p>
          <a:p>
            <a:pPr marL="0" indent="0">
              <a:buNone/>
            </a:pPr>
            <a:r>
              <a:rPr lang="en-US" sz="700" dirty="0"/>
              <a:t>[20]  Z. Chen, "Multi-Source Information Based Short-term Taxi Demand Prediction Using Deep-Learning Approaches," Journal of Physics: Conference Series, vol. 2033, no. 1, 012167, 2021, </a:t>
            </a:r>
            <a:r>
              <a:rPr lang="en-US" sz="700" dirty="0" err="1"/>
              <a:t>doi</a:t>
            </a:r>
            <a:r>
              <a:rPr lang="en-US" sz="700" dirty="0"/>
              <a:t>: 10.1088/1742-6596/2033/1/012167.</a:t>
            </a:r>
          </a:p>
          <a:p>
            <a:pPr marL="0" indent="0">
              <a:buNone/>
            </a:pPr>
            <a:r>
              <a:rPr lang="en-US" sz="700" dirty="0"/>
              <a:t>[21]  J. Du, M. Hu, W. Zhang, and J. Yin, "Finding Similar Historical Scenarios for Better Understanding Aircraft Taxi Time: A Deep Metric Learning Approach," IEEE Intelligent Transportation Systems Magazine, vol. 15, no. 2, pp. 101-116, 2023, </a:t>
            </a:r>
            <a:r>
              <a:rPr lang="en-US" sz="700" dirty="0" err="1"/>
              <a:t>doi</a:t>
            </a:r>
            <a:r>
              <a:rPr lang="en-US" sz="700" dirty="0"/>
              <a:t>: 10.1109/MITS.2021.3136329.</a:t>
            </a:r>
          </a:p>
          <a:p>
            <a:pPr marL="0" indent="0">
              <a:buNone/>
            </a:pPr>
            <a:r>
              <a:rPr lang="en-US" sz="700" dirty="0"/>
              <a:t>[22]  H. Huang, "Taxi fare prediction based on multiple machine learning models," Applied and Computational Engineering, 2023, </a:t>
            </a:r>
            <a:r>
              <a:rPr lang="en-US" sz="700" dirty="0" err="1"/>
              <a:t>doi</a:t>
            </a:r>
            <a:r>
              <a:rPr lang="en-US" sz="700" dirty="0"/>
              <a:t>: 10.54254/2755-2721/16/20230849.</a:t>
            </a:r>
          </a:p>
          <a:p>
            <a:pPr marL="0" indent="0">
              <a:buNone/>
            </a:pPr>
            <a:r>
              <a:rPr lang="en-US" sz="700" dirty="0"/>
              <a:t>[23]  C. Hsu and H. Chen, "Taxi Demand Prediction based on LSTM with Residuals and Multi-head Attention," Science and Information Conference, pp. 268-275, 2020, </a:t>
            </a:r>
            <a:r>
              <a:rPr lang="en-US" sz="700" dirty="0" err="1"/>
              <a:t>doi</a:t>
            </a:r>
            <a:r>
              <a:rPr lang="en-US" sz="700" dirty="0"/>
              <a:t>: 10.5220/0009562002680275.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72313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4EBD-0DC4-FF35-16CC-AAD43FAD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3D3929"/>
                </a:solidFill>
                <a:effectLst/>
                <a:latin typeface="__styreneB_5d855b"/>
              </a:rPr>
              <a:t>Group Member Information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9556BA-ECD5-A8BC-C220-2A47D1DDF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1257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52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2BEA-39E9-EBDD-2B20-E528AEEB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0" i="0">
                <a:solidFill>
                  <a:srgbClr val="FFFFFF"/>
                </a:solidFill>
                <a:effectLst/>
                <a:latin typeface="__tiempos_b6f14e"/>
              </a:rPr>
              <a:t>Roles, Responsibilities and Contributions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1EB8E1-96EA-EC2A-BD73-3F6A3A14F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71082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48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5495B-9CA1-6AF3-D4CE-F4C5DEA3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/>
              <a:t>Motivation</a:t>
            </a:r>
          </a:p>
        </p:txBody>
      </p:sp>
      <p:pic>
        <p:nvPicPr>
          <p:cNvPr id="19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815BEB94-F66B-87DE-054A-9E1BD1F9C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96" r="538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D8EC3-C6E3-A0C4-E2CE-38A9ABF97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1600"/>
              <a:t>Accurate taxi trip duration prediction is crucial for:</a:t>
            </a:r>
          </a:p>
          <a:p>
            <a:pPr lvl="1"/>
            <a:r>
              <a:rPr lang="en-US" sz="1600"/>
              <a:t>Optimizing taxi operations and dispatch systems</a:t>
            </a:r>
          </a:p>
          <a:p>
            <a:pPr lvl="1"/>
            <a:r>
              <a:rPr lang="en-US" sz="1600"/>
              <a:t>Enhancing passenger satisfaction with reliable estimates</a:t>
            </a:r>
          </a:p>
          <a:p>
            <a:pPr lvl="1"/>
            <a:r>
              <a:rPr lang="en-US" sz="1600"/>
              <a:t>Supporting urban planning and traffic management decisions</a:t>
            </a:r>
          </a:p>
          <a:p>
            <a:r>
              <a:rPr lang="en-US" sz="1600"/>
              <a:t>Existing models struggle with the complexity and dynamicity of urban environments</a:t>
            </a:r>
          </a:p>
          <a:p>
            <a:r>
              <a:rPr lang="en-US" sz="1600"/>
              <a:t>Deep learning offers a promising approach to capture intricate patterns and dependencies in taxi trip data</a:t>
            </a:r>
          </a:p>
        </p:txBody>
      </p:sp>
    </p:spTree>
    <p:extLst>
      <p:ext uri="{BB962C8B-B14F-4D97-AF65-F5344CB8AC3E}">
        <p14:creationId xmlns:p14="http://schemas.microsoft.com/office/powerpoint/2010/main" val="47154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61522-7FA1-C070-C946-21D29BB2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0" i="0">
                <a:effectLst/>
                <a:latin typeface="__styreneB_5d855b"/>
              </a:rPr>
              <a:t>Objectives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C0BDC9-8568-181D-E62E-E5D52F7B4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23378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40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A27EC-EF5E-F470-6A86-BDF19038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0" i="0">
                <a:solidFill>
                  <a:srgbClr val="FFFFFF"/>
                </a:solidFill>
                <a:effectLst/>
                <a:latin typeface="__styreneB_5d855b"/>
              </a:rPr>
              <a:t>Related Work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53FE1C-453D-774A-3319-414EA5064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00065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49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646D9-74D3-6942-FB14-7DF074D8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2CBE5-C2FE-19DC-0F7D-2B5C4712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Predicting taxi trip durations in urban environments is challenging due to:</a:t>
            </a:r>
          </a:p>
          <a:p>
            <a:pPr lvl="1"/>
            <a:r>
              <a:rPr lang="en-US" sz="1700"/>
              <a:t>Dynamic traffic conditions influenced by time, weather, events, and incidents</a:t>
            </a:r>
          </a:p>
          <a:p>
            <a:pPr lvl="1"/>
            <a:r>
              <a:rPr lang="en-US" sz="1700"/>
              <a:t>Complex spatial dependencies and urban infrastructure</a:t>
            </a:r>
          </a:p>
          <a:p>
            <a:pPr lvl="1"/>
            <a:r>
              <a:rPr lang="en-US" sz="1700"/>
              <a:t>High dimensionality and heterogeneity of relevant data sources</a:t>
            </a:r>
          </a:p>
          <a:p>
            <a:r>
              <a:rPr lang="en-US" sz="1700"/>
              <a:t>Existing models often struggle to capture these complexities and adapt to changing conditions, leading to suboptimal predictions and operational inefficiencies</a:t>
            </a:r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4F6C88B1-A955-D14A-689C-4C3F8B8E6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9" r="23360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2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7B787-DF1F-F041-91C1-BCEDC20C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Proposed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77BA21-7967-8DD6-D380-3F12DA388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06236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87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A1D2F-279E-324F-B4F5-BBDE513E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Results/Simulations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12F13E-9609-4784-585F-BBA9918A2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27968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13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1868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__styreneB_5d855b</vt:lpstr>
      <vt:lpstr>__tiempos_b6f14e</vt:lpstr>
      <vt:lpstr>Arial</vt:lpstr>
      <vt:lpstr>Calibri</vt:lpstr>
      <vt:lpstr>Calibri Light</vt:lpstr>
      <vt:lpstr>Office Theme</vt:lpstr>
      <vt:lpstr>Taxi Trip Duration Analysis</vt:lpstr>
      <vt:lpstr>Group Member Information</vt:lpstr>
      <vt:lpstr>Roles, Responsibilities and Contributions</vt:lpstr>
      <vt:lpstr>Motivation</vt:lpstr>
      <vt:lpstr>Objectives</vt:lpstr>
      <vt:lpstr>Related Work</vt:lpstr>
      <vt:lpstr>Problem Statement</vt:lpstr>
      <vt:lpstr>Proposed Solution</vt:lpstr>
      <vt:lpstr>Results/Simulations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Trip Duration Analysis</dc:title>
  <dc:creator>LNU Kunwar Gautam</dc:creator>
  <cp:lastModifiedBy>Kishor Kumar</cp:lastModifiedBy>
  <cp:revision>2</cp:revision>
  <dcterms:created xsi:type="dcterms:W3CDTF">2024-04-16T03:45:28Z</dcterms:created>
  <dcterms:modified xsi:type="dcterms:W3CDTF">2024-04-16T04:05:56Z</dcterms:modified>
</cp:coreProperties>
</file>