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9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6CA3-435A-E44E-95E5-242F4405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96CC-6A0C-D644-99E8-D01128EB8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D9BA-744E-D84A-B152-41D4121A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A5DE-BC18-1B4B-85DB-B994B1DB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E741-B084-C44D-8968-6887D71A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2367-1425-6E45-BE52-FAB8843F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15A3A-330D-B943-A370-A3CFC9B1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AA30-F005-7F49-9BA3-73111AA1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06F7-1758-1A49-A32A-4B902D9D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0AF0F-DE19-F548-8860-D7F177AE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F27CD-1587-E845-AF77-0410FFEE7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9C43A-10A0-1942-971C-016916842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EF0C-6CCC-4945-8D39-304377A1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A6BB-053E-564E-B8E3-1584A80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691C-12DE-F54A-B755-93319535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1FC6-D861-C249-AE6D-58D2FEF6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2905-30FB-A546-8046-31A4F6EA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4999-2D3D-3942-A80A-6F07A67F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5ABC-EF54-F74B-9017-4B4EFB2D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3F2D-19B6-8346-A94B-B96F3E31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1805-3016-424E-B88A-49A5675B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2C649-F0C0-6640-B7AB-5DA710E0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594D8-6F99-594B-BF56-EB19FEAC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E134-242E-1641-B87E-990B79E6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772B-093D-2E4F-9E6E-BED3BFCF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5285-83D0-7947-9CE0-8E912318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E1EC-8DF3-6348-B700-6CC3DC277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ACD4-C1FF-1546-BBCA-035494B0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BA1C-039E-8741-9F86-785BE70D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B52D8-8B02-C045-8EE8-B77A1A8A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1A64-7DF8-3243-B585-4E3E319A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1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C4C2-6633-AA47-A265-8C2983A2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34D3-A200-D342-9060-66760071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339F-335F-F24B-BB9E-1C0A0728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C942-37FE-C949-B831-BBC8C52B0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3E1C1-FF65-ED46-BE19-954E4B172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B0088-D4F0-4B4E-B97F-40EC60A1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5EF3E-44AF-4242-9583-3BCD724B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E28BD-0BE4-7541-B64A-B0BBF10F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394F-1959-D54A-ABDD-29ECBD3F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38A6A-5183-0847-9022-E87FA2FD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0C7CD-7E11-7347-9379-A5EBB39E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74DCF-38F6-104E-B40A-E517954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21195-4CAA-7B48-AAE3-661FB02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ADA9F-48AC-5C48-881B-82C9B76F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5AAEB-56CE-E444-95EA-E77FE7AE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3EE6-D0D2-B444-92F3-D06D685E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F002-36BF-F24D-9C2A-B8A3EEF8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C9A9E-92E8-AF42-828D-2A4EF1EC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32BDF-86B1-E74F-A58C-E1DCA7C2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238FF-8D8B-974F-BB11-55AD42F6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687E8-3D38-8F42-BA0A-7FAC149E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4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B4-B8C9-8044-BB8D-2B2602EA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A13AB-7CFB-EA4A-AD4B-08083FF2D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CA430-C7B8-DD46-B15B-B60DE62B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47683-DB94-8B44-929B-98EC4BBC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D463A-8E0C-4F42-8065-A3D276B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62C86-BD29-5146-B163-BF2F65F5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B05FD-66B9-6443-B95A-2A4BFAB5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7414A-A8EC-B141-942E-7E6C596F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29EC-2967-D142-88D0-1C9F1951C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6DC0-9A17-5E4D-B8AC-81938AB9C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0827-9FD3-4A41-AE47-B6AF270F5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5F14-4091-7444-B1BE-83D60EB25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6BE9-02AD-0F43-84A8-F3449F96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6CAE2BB4-BBA5-D843-8123-18E2C86D6CD9}"/>
              </a:ext>
            </a:extLst>
          </p:cNvPr>
          <p:cNvSpPr/>
          <p:nvPr/>
        </p:nvSpPr>
        <p:spPr>
          <a:xfrm>
            <a:off x="1061545" y="1124607"/>
            <a:ext cx="2249214" cy="95644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 Statements with True or False Labels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9E15C859-6089-7349-99CC-9397AFCEEB78}"/>
              </a:ext>
            </a:extLst>
          </p:cNvPr>
          <p:cNvSpPr/>
          <p:nvPr/>
        </p:nvSpPr>
        <p:spPr>
          <a:xfrm>
            <a:off x="1061545" y="2601310"/>
            <a:ext cx="2249214" cy="95644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19654C56-52D1-4F44-BBBB-A1C72B9F506C}"/>
              </a:ext>
            </a:extLst>
          </p:cNvPr>
          <p:cNvSpPr/>
          <p:nvPr/>
        </p:nvSpPr>
        <p:spPr>
          <a:xfrm>
            <a:off x="1061545" y="4309241"/>
            <a:ext cx="2249214" cy="95644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Transformation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676BFF89-C119-8947-9DC4-C1C384FAE620}"/>
              </a:ext>
            </a:extLst>
          </p:cNvPr>
          <p:cNvSpPr/>
          <p:nvPr/>
        </p:nvSpPr>
        <p:spPr>
          <a:xfrm>
            <a:off x="4156842" y="4309240"/>
            <a:ext cx="2249214" cy="95644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D60371AD-5EF6-574C-B3AB-E28E5D11CF5D}"/>
              </a:ext>
            </a:extLst>
          </p:cNvPr>
          <p:cNvSpPr/>
          <p:nvPr/>
        </p:nvSpPr>
        <p:spPr>
          <a:xfrm>
            <a:off x="7252139" y="4309240"/>
            <a:ext cx="2249214" cy="95644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Embeddings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230B4A-F8D0-534A-8E8A-DFF51E552FA3}"/>
              </a:ext>
            </a:extLst>
          </p:cNvPr>
          <p:cNvSpPr/>
          <p:nvPr/>
        </p:nvSpPr>
        <p:spPr>
          <a:xfrm>
            <a:off x="7252139" y="2601310"/>
            <a:ext cx="2249214" cy="95644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Classifier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39DA3F31-C0C7-5F41-8622-1F670307D3FE}"/>
              </a:ext>
            </a:extLst>
          </p:cNvPr>
          <p:cNvSpPr/>
          <p:nvPr/>
        </p:nvSpPr>
        <p:spPr>
          <a:xfrm>
            <a:off x="7252139" y="1114098"/>
            <a:ext cx="2249214" cy="95644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WebApp</a:t>
            </a:r>
          </a:p>
        </p:txBody>
      </p:sp>
    </p:spTree>
    <p:extLst>
      <p:ext uri="{BB962C8B-B14F-4D97-AF65-F5344CB8AC3E}">
        <p14:creationId xmlns:p14="http://schemas.microsoft.com/office/powerpoint/2010/main" val="116285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Kiran</dc:creator>
  <cp:lastModifiedBy>KIRAN Kiran</cp:lastModifiedBy>
  <cp:revision>1</cp:revision>
  <dcterms:created xsi:type="dcterms:W3CDTF">2020-12-09T00:23:18Z</dcterms:created>
  <dcterms:modified xsi:type="dcterms:W3CDTF">2020-12-09T00:28:08Z</dcterms:modified>
</cp:coreProperties>
</file>